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3" r:id="rId6"/>
    <p:sldId id="272" r:id="rId7"/>
    <p:sldId id="260" r:id="rId8"/>
    <p:sldId id="270" r:id="rId9"/>
    <p:sldId id="261" r:id="rId10"/>
    <p:sldId id="269" r:id="rId11"/>
    <p:sldId id="268" r:id="rId12"/>
    <p:sldId id="271" r:id="rId13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contents" id="{FFB4AFCE-42E5-4BE5-A58D-662C904690B0}">
          <p14:sldIdLst>
            <p14:sldId id="256"/>
            <p14:sldId id="257"/>
          </p14:sldIdLst>
        </p14:section>
        <p14:section name="one" id="{1678060E-728A-42E1-B91A-F6CB1D0CA829}">
          <p14:sldIdLst>
            <p14:sldId id="258"/>
          </p14:sldIdLst>
        </p14:section>
        <p14:section name="two" id="{13F49D19-FF70-4FFD-B9C1-6B555737C002}">
          <p14:sldIdLst>
            <p14:sldId id="259"/>
            <p14:sldId id="263"/>
            <p14:sldId id="272"/>
          </p14:sldIdLst>
        </p14:section>
        <p14:section name="three" id="{C7AD11AB-4E14-4346-8688-CF30F0F2DFE8}">
          <p14:sldIdLst>
            <p14:sldId id="260"/>
            <p14:sldId id="270"/>
          </p14:sldIdLst>
        </p14:section>
        <p14:section name="four" id="{AE7C3A05-2F8C-44FA-8215-687E263E856B}">
          <p14:sldIdLst>
            <p14:sldId id="261"/>
            <p14:sldId id="269"/>
          </p14:sldIdLst>
        </p14:section>
        <p14:section name="ending" id="{765CFEF8-5F2E-4308-99FC-2743CA2B4D63}">
          <p14:sldIdLst>
            <p14:sldId id="268"/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680"/>
    <a:srgbClr val="83AF9B"/>
    <a:srgbClr val="24A9E1"/>
    <a:srgbClr val="89BE94"/>
    <a:srgbClr val="AD8976"/>
    <a:srgbClr val="1E293D"/>
    <a:srgbClr val="C8C8A9"/>
    <a:srgbClr val="1F1B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043" autoAdjust="0"/>
    <p:restoredTop sz="90090" autoAdjust="0"/>
  </p:normalViewPr>
  <p:slideViewPr>
    <p:cSldViewPr snapToGrid="0">
      <p:cViewPr varScale="1">
        <p:scale>
          <a:sx n="67" d="100"/>
          <a:sy n="67" d="100"/>
        </p:scale>
        <p:origin x="1302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42C278-429E-49D3-8044-3C68B7528364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85B310-0E5B-46E5-9E09-29B5771C66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6152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85B310-0E5B-46E5-9E09-29B5771C662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762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85B310-0E5B-46E5-9E09-29B5771C662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1905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85B310-0E5B-46E5-9E09-29B5771C662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06287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85B310-0E5B-46E5-9E09-29B5771C6625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41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74319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54951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方正粗谭黑简体" panose="02000000000000000000" pitchFamily="2" charset="-122"/>
              <a:ea typeface="方正粗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80538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94054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4863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1" r:id="rId3"/>
    <p:sldLayoutId id="2147483654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51pptmoban.com/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3879711" y="4655522"/>
            <a:ext cx="7760989" cy="769441"/>
          </a:xfrm>
          <a:prstGeom prst="rect">
            <a:avLst/>
          </a:prstGeom>
          <a:solidFill>
            <a:schemeClr val="bg1">
              <a:alpha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4400" dirty="0">
                <a:solidFill>
                  <a:srgbClr val="E7E6E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成</a:t>
            </a:r>
            <a:r>
              <a:rPr lang="zh-CN" altLang="en-US" sz="4400" dirty="0" smtClean="0">
                <a:solidFill>
                  <a:srgbClr val="E7E6E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员：王俊伟 梁彦春 鹿斌</a:t>
            </a:r>
            <a:endParaRPr lang="en-US" altLang="zh-CN" sz="4400" dirty="0" smtClean="0">
              <a:solidFill>
                <a:srgbClr val="E7E6E6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7495271" y="5471750"/>
            <a:ext cx="4104966" cy="707886"/>
          </a:xfrm>
          <a:prstGeom prst="rect">
            <a:avLst/>
          </a:prstGeom>
          <a:solidFill>
            <a:schemeClr val="bg1">
              <a:alpha val="16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 smtClean="0">
                <a:solidFill>
                  <a:srgbClr val="E7E6E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2019.3.4</a:t>
            </a:r>
          </a:p>
        </p:txBody>
      </p:sp>
      <p:sp>
        <p:nvSpPr>
          <p:cNvPr id="72" name="文本框 71"/>
          <p:cNvSpPr txBox="1"/>
          <p:nvPr/>
        </p:nvSpPr>
        <p:spPr>
          <a:xfrm>
            <a:off x="2166111" y="1713696"/>
            <a:ext cx="789417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9600" dirty="0" smtClean="0">
                <a:solidFill>
                  <a:schemeClr val="bg1"/>
                </a:solidFill>
                <a:latin typeface="AvantGarde Bk BT" panose="020B0402020202020204" pitchFamily="34" charset="0"/>
                <a:ea typeface="站酷高端黑" panose="02010600030101010101" pitchFamily="2" charset="-122"/>
              </a:rPr>
              <a:t>项目总结答辩</a:t>
            </a:r>
            <a:endParaRPr lang="zh-CN" altLang="en-US" sz="9600" dirty="0">
              <a:solidFill>
                <a:schemeClr val="bg1"/>
              </a:solidFill>
              <a:latin typeface="AvantGarde Bk BT" panose="020B0402020202020204" pitchFamily="34" charset="0"/>
              <a:ea typeface="站酷高端黑" panose="02010600030101010101" pitchFamily="2" charset="-122"/>
            </a:endParaRPr>
          </a:p>
        </p:txBody>
      </p:sp>
      <p:cxnSp>
        <p:nvCxnSpPr>
          <p:cNvPr id="99" name="直接连接符 98"/>
          <p:cNvCxnSpPr/>
          <p:nvPr/>
        </p:nvCxnSpPr>
        <p:spPr>
          <a:xfrm rot="18900000">
            <a:off x="2373903" y="2249025"/>
            <a:ext cx="3778624" cy="0"/>
          </a:xfrm>
          <a:prstGeom prst="line">
            <a:avLst/>
          </a:prstGeom>
          <a:ln w="38100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直接连接符 99"/>
          <p:cNvCxnSpPr/>
          <p:nvPr/>
        </p:nvCxnSpPr>
        <p:spPr>
          <a:xfrm rot="2700000">
            <a:off x="5024697" y="2238426"/>
            <a:ext cx="3778624" cy="0"/>
          </a:xfrm>
          <a:prstGeom prst="line">
            <a:avLst/>
          </a:prstGeom>
          <a:ln w="38100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直接连接符 100"/>
          <p:cNvCxnSpPr/>
          <p:nvPr/>
        </p:nvCxnSpPr>
        <p:spPr>
          <a:xfrm rot="8100000">
            <a:off x="7724146" y="3776804"/>
            <a:ext cx="612000" cy="0"/>
          </a:xfrm>
          <a:prstGeom prst="line">
            <a:avLst/>
          </a:prstGeom>
          <a:ln w="38100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直接连接符 101"/>
          <p:cNvCxnSpPr/>
          <p:nvPr/>
        </p:nvCxnSpPr>
        <p:spPr>
          <a:xfrm rot="13500000">
            <a:off x="2363303" y="4899820"/>
            <a:ext cx="3778624" cy="0"/>
          </a:xfrm>
          <a:prstGeom prst="line">
            <a:avLst/>
          </a:prstGeom>
          <a:ln w="38100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直接连接符 102"/>
          <p:cNvCxnSpPr/>
          <p:nvPr/>
        </p:nvCxnSpPr>
        <p:spPr>
          <a:xfrm rot="8100000">
            <a:off x="5314459" y="5588771"/>
            <a:ext cx="1800000" cy="0"/>
          </a:xfrm>
          <a:prstGeom prst="line">
            <a:avLst/>
          </a:prstGeom>
          <a:ln w="38100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直接连接符 94"/>
          <p:cNvCxnSpPr/>
          <p:nvPr/>
        </p:nvCxnSpPr>
        <p:spPr>
          <a:xfrm rot="2742618">
            <a:off x="6518950" y="2536151"/>
            <a:ext cx="3168078" cy="0"/>
          </a:xfrm>
          <a:prstGeom prst="line">
            <a:avLst/>
          </a:prstGeom>
          <a:ln w="38100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/>
          <p:nvPr/>
        </p:nvCxnSpPr>
        <p:spPr>
          <a:xfrm rot="8142618">
            <a:off x="6431692" y="4689862"/>
            <a:ext cx="3168078" cy="0"/>
          </a:xfrm>
          <a:prstGeom prst="line">
            <a:avLst/>
          </a:prstGeom>
          <a:ln w="38100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直接连接符 96"/>
          <p:cNvCxnSpPr/>
          <p:nvPr/>
        </p:nvCxnSpPr>
        <p:spPr>
          <a:xfrm flipH="1" flipV="1">
            <a:off x="5908626" y="4783564"/>
            <a:ext cx="984940" cy="1009668"/>
          </a:xfrm>
          <a:prstGeom prst="line">
            <a:avLst/>
          </a:prstGeom>
          <a:ln w="38100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连接符 97"/>
          <p:cNvCxnSpPr/>
          <p:nvPr/>
        </p:nvCxnSpPr>
        <p:spPr>
          <a:xfrm flipV="1">
            <a:off x="5512798" y="924988"/>
            <a:ext cx="1271385" cy="1240246"/>
          </a:xfrm>
          <a:prstGeom prst="line">
            <a:avLst/>
          </a:prstGeom>
          <a:ln w="38100">
            <a:solidFill>
              <a:schemeClr val="bg1">
                <a:alpha val="3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/>
          <p:cNvGrpSpPr/>
          <p:nvPr/>
        </p:nvGrpSpPr>
        <p:grpSpPr>
          <a:xfrm flipH="1" flipV="1">
            <a:off x="-468496" y="5042680"/>
            <a:ext cx="13128993" cy="8203597"/>
            <a:chOff x="312914" y="859014"/>
            <a:chExt cx="13128993" cy="8203597"/>
          </a:xfrm>
          <a:solidFill>
            <a:schemeClr val="bg1">
              <a:alpha val="30000"/>
            </a:schemeClr>
          </a:solidFill>
        </p:grpSpPr>
        <p:sp>
          <p:nvSpPr>
            <p:cNvPr id="15" name="椭圆 14"/>
            <p:cNvSpPr/>
            <p:nvPr/>
          </p:nvSpPr>
          <p:spPr>
            <a:xfrm>
              <a:off x="312914" y="859014"/>
              <a:ext cx="343773" cy="34377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757684" y="859284"/>
              <a:ext cx="343232" cy="34323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/>
          </p:nvSpPr>
          <p:spPr>
            <a:xfrm>
              <a:off x="1202455" y="859555"/>
              <a:ext cx="342691" cy="3426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" name="椭圆 17"/>
            <p:cNvSpPr/>
            <p:nvPr/>
          </p:nvSpPr>
          <p:spPr>
            <a:xfrm>
              <a:off x="1647225" y="859825"/>
              <a:ext cx="342150" cy="3421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/>
          </p:nvSpPr>
          <p:spPr>
            <a:xfrm>
              <a:off x="2091997" y="860096"/>
              <a:ext cx="341609" cy="3416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0" name="椭圆 19"/>
            <p:cNvSpPr/>
            <p:nvPr/>
          </p:nvSpPr>
          <p:spPr>
            <a:xfrm>
              <a:off x="2536766" y="860366"/>
              <a:ext cx="341068" cy="3410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2981536" y="860636"/>
              <a:ext cx="340528" cy="3405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" name="椭圆 21"/>
            <p:cNvSpPr/>
            <p:nvPr/>
          </p:nvSpPr>
          <p:spPr>
            <a:xfrm>
              <a:off x="3426308" y="860907"/>
              <a:ext cx="339987" cy="33998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3871077" y="861177"/>
              <a:ext cx="339446" cy="3394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" name="椭圆 23"/>
            <p:cNvSpPr/>
            <p:nvPr/>
          </p:nvSpPr>
          <p:spPr>
            <a:xfrm>
              <a:off x="4315849" y="861448"/>
              <a:ext cx="338905" cy="33890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4760618" y="861718"/>
              <a:ext cx="338364" cy="3383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" name="椭圆 25"/>
            <p:cNvSpPr/>
            <p:nvPr/>
          </p:nvSpPr>
          <p:spPr>
            <a:xfrm>
              <a:off x="5205390" y="861989"/>
              <a:ext cx="337823" cy="33782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" name="椭圆 26"/>
            <p:cNvSpPr/>
            <p:nvPr/>
          </p:nvSpPr>
          <p:spPr>
            <a:xfrm>
              <a:off x="5650159" y="862259"/>
              <a:ext cx="337282" cy="33728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" name="椭圆 27"/>
            <p:cNvSpPr/>
            <p:nvPr/>
          </p:nvSpPr>
          <p:spPr>
            <a:xfrm>
              <a:off x="6094931" y="862530"/>
              <a:ext cx="336741" cy="3367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>
              <a:off x="6539700" y="862800"/>
              <a:ext cx="336200" cy="3362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" name="椭圆 29"/>
            <p:cNvSpPr/>
            <p:nvPr/>
          </p:nvSpPr>
          <p:spPr>
            <a:xfrm>
              <a:off x="6984471" y="863071"/>
              <a:ext cx="335659" cy="3356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" name="椭圆 30"/>
            <p:cNvSpPr/>
            <p:nvPr/>
          </p:nvSpPr>
          <p:spPr>
            <a:xfrm>
              <a:off x="7429241" y="863341"/>
              <a:ext cx="335119" cy="3351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" name="椭圆 31"/>
            <p:cNvSpPr/>
            <p:nvPr/>
          </p:nvSpPr>
          <p:spPr>
            <a:xfrm>
              <a:off x="7874011" y="863611"/>
              <a:ext cx="334578" cy="3345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" name="椭圆 32"/>
            <p:cNvSpPr/>
            <p:nvPr/>
          </p:nvSpPr>
          <p:spPr>
            <a:xfrm>
              <a:off x="8318782" y="863882"/>
              <a:ext cx="334037" cy="33403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4" name="椭圆 33"/>
            <p:cNvSpPr/>
            <p:nvPr/>
          </p:nvSpPr>
          <p:spPr>
            <a:xfrm>
              <a:off x="8763552" y="864152"/>
              <a:ext cx="333496" cy="33349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9208323" y="864423"/>
              <a:ext cx="332955" cy="33295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6" name="椭圆 35"/>
            <p:cNvSpPr/>
            <p:nvPr/>
          </p:nvSpPr>
          <p:spPr>
            <a:xfrm>
              <a:off x="9653093" y="864693"/>
              <a:ext cx="332414" cy="3324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10097864" y="864964"/>
              <a:ext cx="331873" cy="33187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" name="椭圆 37"/>
            <p:cNvSpPr/>
            <p:nvPr/>
          </p:nvSpPr>
          <p:spPr>
            <a:xfrm>
              <a:off x="10542634" y="865234"/>
              <a:ext cx="331332" cy="33133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>
              <a:off x="10987405" y="865506"/>
              <a:ext cx="330791" cy="3307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11432175" y="865775"/>
              <a:ext cx="330250" cy="3302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>
              <a:off x="11876945" y="866045"/>
              <a:ext cx="329710" cy="32971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2" name="椭圆 41"/>
            <p:cNvSpPr/>
            <p:nvPr/>
          </p:nvSpPr>
          <p:spPr>
            <a:xfrm>
              <a:off x="12321716" y="866317"/>
              <a:ext cx="329169" cy="32916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3" name="椭圆 42"/>
            <p:cNvSpPr/>
            <p:nvPr/>
          </p:nvSpPr>
          <p:spPr>
            <a:xfrm>
              <a:off x="12766486" y="866586"/>
              <a:ext cx="328628" cy="3286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320758" y="1311357"/>
              <a:ext cx="328087" cy="32808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" name="椭圆 44"/>
            <p:cNvSpPr/>
            <p:nvPr/>
          </p:nvSpPr>
          <p:spPr>
            <a:xfrm>
              <a:off x="765527" y="1311627"/>
              <a:ext cx="327546" cy="3275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" name="椭圆 45"/>
            <p:cNvSpPr/>
            <p:nvPr/>
          </p:nvSpPr>
          <p:spPr>
            <a:xfrm>
              <a:off x="1210299" y="1311899"/>
              <a:ext cx="327005" cy="32700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1655068" y="1312168"/>
              <a:ext cx="326464" cy="3264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8" name="椭圆 47"/>
            <p:cNvSpPr/>
            <p:nvPr/>
          </p:nvSpPr>
          <p:spPr>
            <a:xfrm>
              <a:off x="2099839" y="1312439"/>
              <a:ext cx="325923" cy="32592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" name="椭圆 48"/>
            <p:cNvSpPr/>
            <p:nvPr/>
          </p:nvSpPr>
          <p:spPr>
            <a:xfrm>
              <a:off x="2544609" y="1312709"/>
              <a:ext cx="325382" cy="32538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2989381" y="1312981"/>
              <a:ext cx="324841" cy="3248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1" name="椭圆 50"/>
            <p:cNvSpPr/>
            <p:nvPr/>
          </p:nvSpPr>
          <p:spPr>
            <a:xfrm>
              <a:off x="3434151" y="1313250"/>
              <a:ext cx="324301" cy="32430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" name="椭圆 51"/>
            <p:cNvSpPr/>
            <p:nvPr/>
          </p:nvSpPr>
          <p:spPr>
            <a:xfrm>
              <a:off x="3878920" y="1313520"/>
              <a:ext cx="323760" cy="3237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4323692" y="1313792"/>
              <a:ext cx="323219" cy="3232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4" name="椭圆 53"/>
            <p:cNvSpPr/>
            <p:nvPr/>
          </p:nvSpPr>
          <p:spPr>
            <a:xfrm>
              <a:off x="4768461" y="1314061"/>
              <a:ext cx="322678" cy="3226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5" name="椭圆 54"/>
            <p:cNvSpPr/>
            <p:nvPr/>
          </p:nvSpPr>
          <p:spPr>
            <a:xfrm>
              <a:off x="5213233" y="1314332"/>
              <a:ext cx="322137" cy="32213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5658002" y="1314602"/>
              <a:ext cx="321596" cy="32159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" name="椭圆 56"/>
            <p:cNvSpPr/>
            <p:nvPr/>
          </p:nvSpPr>
          <p:spPr>
            <a:xfrm>
              <a:off x="6102774" y="1314873"/>
              <a:ext cx="321055" cy="32105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8" name="椭圆 57"/>
            <p:cNvSpPr/>
            <p:nvPr/>
          </p:nvSpPr>
          <p:spPr>
            <a:xfrm>
              <a:off x="6547543" y="1315143"/>
              <a:ext cx="320514" cy="3205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6992314" y="1315414"/>
              <a:ext cx="319973" cy="31997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7437084" y="1315684"/>
              <a:ext cx="319432" cy="31943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7881855" y="1315955"/>
              <a:ext cx="318891" cy="3188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8326625" y="1316225"/>
              <a:ext cx="318351" cy="31835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8771395" y="1316495"/>
              <a:ext cx="317810" cy="31781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9216166" y="1316766"/>
              <a:ext cx="317269" cy="31726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9660936" y="1317036"/>
              <a:ext cx="316728" cy="3167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10105707" y="1317307"/>
              <a:ext cx="316187" cy="31618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10550477" y="1317577"/>
              <a:ext cx="315646" cy="3156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10995248" y="1317848"/>
              <a:ext cx="315105" cy="31510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11440018" y="1318118"/>
              <a:ext cx="314564" cy="3145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11884789" y="1318389"/>
              <a:ext cx="314023" cy="31402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12329559" y="1318659"/>
              <a:ext cx="313482" cy="31348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3" name="椭圆 72"/>
            <p:cNvSpPr/>
            <p:nvPr/>
          </p:nvSpPr>
          <p:spPr>
            <a:xfrm>
              <a:off x="12774329" y="1318929"/>
              <a:ext cx="312942" cy="3129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4" name="椭圆 73"/>
            <p:cNvSpPr/>
            <p:nvPr/>
          </p:nvSpPr>
          <p:spPr>
            <a:xfrm>
              <a:off x="328600" y="1763700"/>
              <a:ext cx="312401" cy="31240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5" name="椭圆 74"/>
            <p:cNvSpPr/>
            <p:nvPr/>
          </p:nvSpPr>
          <p:spPr>
            <a:xfrm>
              <a:off x="773370" y="1763970"/>
              <a:ext cx="311860" cy="3118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6" name="椭圆 75"/>
            <p:cNvSpPr/>
            <p:nvPr/>
          </p:nvSpPr>
          <p:spPr>
            <a:xfrm>
              <a:off x="1218141" y="1764242"/>
              <a:ext cx="311319" cy="3113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>
              <a:off x="1662911" y="1764511"/>
              <a:ext cx="310778" cy="3107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2107682" y="1764782"/>
              <a:ext cx="310237" cy="31023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2552452" y="1765052"/>
              <a:ext cx="309696" cy="30969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2997223" y="1765323"/>
              <a:ext cx="309155" cy="30915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3441993" y="1765593"/>
              <a:ext cx="308614" cy="3086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3886765" y="1765865"/>
              <a:ext cx="308073" cy="30807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4331535" y="1766134"/>
              <a:ext cx="307533" cy="3075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4776304" y="1766404"/>
              <a:ext cx="306992" cy="3069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5221075" y="1766675"/>
              <a:ext cx="306451" cy="30645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6" name="椭圆 85"/>
            <p:cNvSpPr/>
            <p:nvPr/>
          </p:nvSpPr>
          <p:spPr>
            <a:xfrm>
              <a:off x="5665845" y="1766945"/>
              <a:ext cx="305910" cy="30591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7" name="椭圆 86"/>
            <p:cNvSpPr/>
            <p:nvPr/>
          </p:nvSpPr>
          <p:spPr>
            <a:xfrm>
              <a:off x="6110617" y="1767217"/>
              <a:ext cx="305369" cy="30536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8" name="椭圆 87"/>
            <p:cNvSpPr/>
            <p:nvPr/>
          </p:nvSpPr>
          <p:spPr>
            <a:xfrm>
              <a:off x="6555386" y="1767486"/>
              <a:ext cx="304828" cy="3048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89" name="椭圆 88"/>
            <p:cNvSpPr/>
            <p:nvPr/>
          </p:nvSpPr>
          <p:spPr>
            <a:xfrm>
              <a:off x="7000157" y="1767757"/>
              <a:ext cx="304287" cy="30428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90" name="椭圆 89"/>
            <p:cNvSpPr/>
            <p:nvPr/>
          </p:nvSpPr>
          <p:spPr>
            <a:xfrm>
              <a:off x="7444927" y="1768027"/>
              <a:ext cx="303746" cy="3037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91" name="椭圆 90"/>
            <p:cNvSpPr/>
            <p:nvPr/>
          </p:nvSpPr>
          <p:spPr>
            <a:xfrm>
              <a:off x="7889698" y="1768298"/>
              <a:ext cx="303205" cy="30320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92" name="椭圆 91"/>
            <p:cNvSpPr/>
            <p:nvPr/>
          </p:nvSpPr>
          <p:spPr>
            <a:xfrm>
              <a:off x="8334468" y="1768568"/>
              <a:ext cx="302664" cy="3026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93" name="椭圆 92"/>
            <p:cNvSpPr/>
            <p:nvPr/>
          </p:nvSpPr>
          <p:spPr>
            <a:xfrm>
              <a:off x="8779238" y="1768838"/>
              <a:ext cx="302124" cy="3021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94" name="椭圆 93"/>
            <p:cNvSpPr/>
            <p:nvPr/>
          </p:nvSpPr>
          <p:spPr>
            <a:xfrm>
              <a:off x="9224009" y="1769109"/>
              <a:ext cx="301583" cy="30158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04" name="椭圆 103"/>
            <p:cNvSpPr/>
            <p:nvPr/>
          </p:nvSpPr>
          <p:spPr>
            <a:xfrm>
              <a:off x="9668779" y="1769379"/>
              <a:ext cx="301042" cy="3010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05" name="椭圆 104"/>
            <p:cNvSpPr/>
            <p:nvPr/>
          </p:nvSpPr>
          <p:spPr>
            <a:xfrm>
              <a:off x="10113550" y="1769651"/>
              <a:ext cx="300501" cy="30050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06" name="椭圆 105"/>
            <p:cNvSpPr/>
            <p:nvPr/>
          </p:nvSpPr>
          <p:spPr>
            <a:xfrm>
              <a:off x="10558320" y="1769920"/>
              <a:ext cx="299960" cy="2999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07" name="椭圆 106"/>
            <p:cNvSpPr/>
            <p:nvPr/>
          </p:nvSpPr>
          <p:spPr>
            <a:xfrm>
              <a:off x="11003091" y="1770192"/>
              <a:ext cx="299419" cy="2994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08" name="椭圆 107"/>
            <p:cNvSpPr/>
            <p:nvPr/>
          </p:nvSpPr>
          <p:spPr>
            <a:xfrm>
              <a:off x="11447861" y="1770461"/>
              <a:ext cx="298878" cy="298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11892632" y="1770732"/>
              <a:ext cx="298337" cy="29833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0" name="椭圆 109"/>
            <p:cNvSpPr/>
            <p:nvPr/>
          </p:nvSpPr>
          <p:spPr>
            <a:xfrm>
              <a:off x="12337402" y="1771002"/>
              <a:ext cx="297796" cy="29779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1" name="椭圆 110"/>
            <p:cNvSpPr/>
            <p:nvPr/>
          </p:nvSpPr>
          <p:spPr>
            <a:xfrm>
              <a:off x="12782173" y="1771273"/>
              <a:ext cx="297255" cy="29725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2" name="椭圆 111"/>
            <p:cNvSpPr/>
            <p:nvPr/>
          </p:nvSpPr>
          <p:spPr>
            <a:xfrm>
              <a:off x="336443" y="2216043"/>
              <a:ext cx="296715" cy="2967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781213" y="2216313"/>
              <a:ext cx="296174" cy="2961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4" name="椭圆 113"/>
            <p:cNvSpPr/>
            <p:nvPr/>
          </p:nvSpPr>
          <p:spPr>
            <a:xfrm>
              <a:off x="1225984" y="2216584"/>
              <a:ext cx="295633" cy="2956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5" name="椭圆 114"/>
            <p:cNvSpPr/>
            <p:nvPr/>
          </p:nvSpPr>
          <p:spPr>
            <a:xfrm>
              <a:off x="1670754" y="2216854"/>
              <a:ext cx="295092" cy="2950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6" name="椭圆 115"/>
            <p:cNvSpPr/>
            <p:nvPr/>
          </p:nvSpPr>
          <p:spPr>
            <a:xfrm>
              <a:off x="2115526" y="2217126"/>
              <a:ext cx="294551" cy="29455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2560295" y="2217395"/>
              <a:ext cx="294010" cy="29401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3005066" y="2217666"/>
              <a:ext cx="293469" cy="29346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19" name="椭圆 118"/>
            <p:cNvSpPr/>
            <p:nvPr/>
          </p:nvSpPr>
          <p:spPr>
            <a:xfrm>
              <a:off x="3449836" y="2217936"/>
              <a:ext cx="292928" cy="2929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20" name="椭圆 119"/>
            <p:cNvSpPr/>
            <p:nvPr/>
          </p:nvSpPr>
          <p:spPr>
            <a:xfrm>
              <a:off x="3894608" y="2218207"/>
              <a:ext cx="292387" cy="29238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21" name="椭圆 120"/>
            <p:cNvSpPr/>
            <p:nvPr/>
          </p:nvSpPr>
          <p:spPr>
            <a:xfrm>
              <a:off x="4339377" y="2218477"/>
              <a:ext cx="291846" cy="29184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22" name="椭圆 121"/>
            <p:cNvSpPr/>
            <p:nvPr/>
          </p:nvSpPr>
          <p:spPr>
            <a:xfrm>
              <a:off x="4784147" y="2218747"/>
              <a:ext cx="291306" cy="2913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23" name="椭圆 122"/>
            <p:cNvSpPr/>
            <p:nvPr/>
          </p:nvSpPr>
          <p:spPr>
            <a:xfrm>
              <a:off x="5228919" y="2219018"/>
              <a:ext cx="290765" cy="2907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24" name="椭圆 123"/>
            <p:cNvSpPr/>
            <p:nvPr/>
          </p:nvSpPr>
          <p:spPr>
            <a:xfrm>
              <a:off x="5673688" y="2219288"/>
              <a:ext cx="290224" cy="2902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25" name="椭圆 124"/>
            <p:cNvSpPr/>
            <p:nvPr/>
          </p:nvSpPr>
          <p:spPr>
            <a:xfrm>
              <a:off x="6118459" y="2219559"/>
              <a:ext cx="289683" cy="28968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26" name="椭圆 125"/>
            <p:cNvSpPr/>
            <p:nvPr/>
          </p:nvSpPr>
          <p:spPr>
            <a:xfrm>
              <a:off x="6563229" y="2219829"/>
              <a:ext cx="289142" cy="2891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27" name="椭圆 126"/>
            <p:cNvSpPr/>
            <p:nvPr/>
          </p:nvSpPr>
          <p:spPr>
            <a:xfrm>
              <a:off x="7008000" y="2220101"/>
              <a:ext cx="288601" cy="28860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28" name="椭圆 127"/>
            <p:cNvSpPr/>
            <p:nvPr/>
          </p:nvSpPr>
          <p:spPr>
            <a:xfrm>
              <a:off x="7452770" y="2220370"/>
              <a:ext cx="288060" cy="2880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29" name="椭圆 128"/>
            <p:cNvSpPr/>
            <p:nvPr/>
          </p:nvSpPr>
          <p:spPr>
            <a:xfrm>
              <a:off x="7897541" y="2220641"/>
              <a:ext cx="287519" cy="2875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30" name="椭圆 129"/>
            <p:cNvSpPr/>
            <p:nvPr/>
          </p:nvSpPr>
          <p:spPr>
            <a:xfrm>
              <a:off x="8342311" y="2220911"/>
              <a:ext cx="286978" cy="2869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31" name="椭圆 130"/>
            <p:cNvSpPr/>
            <p:nvPr/>
          </p:nvSpPr>
          <p:spPr>
            <a:xfrm>
              <a:off x="8787082" y="2221182"/>
              <a:ext cx="286437" cy="28643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9231852" y="2221452"/>
              <a:ext cx="285897" cy="28589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33" name="椭圆 132"/>
            <p:cNvSpPr/>
            <p:nvPr/>
          </p:nvSpPr>
          <p:spPr>
            <a:xfrm>
              <a:off x="9676622" y="2221722"/>
              <a:ext cx="285356" cy="2853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34" name="椭圆 133"/>
            <p:cNvSpPr/>
            <p:nvPr/>
          </p:nvSpPr>
          <p:spPr>
            <a:xfrm>
              <a:off x="10121393" y="2221993"/>
              <a:ext cx="284815" cy="2848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35" name="椭圆 134"/>
            <p:cNvSpPr/>
            <p:nvPr/>
          </p:nvSpPr>
          <p:spPr>
            <a:xfrm>
              <a:off x="10566163" y="2222263"/>
              <a:ext cx="284274" cy="2842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36" name="椭圆 135"/>
            <p:cNvSpPr/>
            <p:nvPr/>
          </p:nvSpPr>
          <p:spPr>
            <a:xfrm>
              <a:off x="11010934" y="2222534"/>
              <a:ext cx="283733" cy="2837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37" name="椭圆 136"/>
            <p:cNvSpPr/>
            <p:nvPr/>
          </p:nvSpPr>
          <p:spPr>
            <a:xfrm>
              <a:off x="11455704" y="2222804"/>
              <a:ext cx="283192" cy="2831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38" name="椭圆 137"/>
            <p:cNvSpPr/>
            <p:nvPr/>
          </p:nvSpPr>
          <p:spPr>
            <a:xfrm>
              <a:off x="11900475" y="2223076"/>
              <a:ext cx="282651" cy="28265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39" name="椭圆 138"/>
            <p:cNvSpPr/>
            <p:nvPr/>
          </p:nvSpPr>
          <p:spPr>
            <a:xfrm>
              <a:off x="12345245" y="2223345"/>
              <a:ext cx="282110" cy="28211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40" name="椭圆 139"/>
            <p:cNvSpPr/>
            <p:nvPr/>
          </p:nvSpPr>
          <p:spPr>
            <a:xfrm>
              <a:off x="12790016" y="2223616"/>
              <a:ext cx="281569" cy="28156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41" name="椭圆 140"/>
            <p:cNvSpPr/>
            <p:nvPr/>
          </p:nvSpPr>
          <p:spPr>
            <a:xfrm>
              <a:off x="344286" y="2668386"/>
              <a:ext cx="281028" cy="28102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42" name="椭圆 141"/>
            <p:cNvSpPr/>
            <p:nvPr/>
          </p:nvSpPr>
          <p:spPr>
            <a:xfrm>
              <a:off x="789058" y="2668657"/>
              <a:ext cx="280487" cy="28048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43" name="椭圆 142"/>
            <p:cNvSpPr/>
            <p:nvPr/>
          </p:nvSpPr>
          <p:spPr>
            <a:xfrm>
              <a:off x="1233827" y="2668927"/>
              <a:ext cx="279947" cy="2799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44" name="椭圆 143"/>
            <p:cNvSpPr/>
            <p:nvPr/>
          </p:nvSpPr>
          <p:spPr>
            <a:xfrm>
              <a:off x="1678597" y="2669197"/>
              <a:ext cx="279406" cy="2794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45" name="椭圆 144"/>
            <p:cNvSpPr/>
            <p:nvPr/>
          </p:nvSpPr>
          <p:spPr>
            <a:xfrm>
              <a:off x="2123368" y="2669468"/>
              <a:ext cx="278865" cy="2788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46" name="椭圆 145"/>
            <p:cNvSpPr/>
            <p:nvPr/>
          </p:nvSpPr>
          <p:spPr>
            <a:xfrm>
              <a:off x="2568138" y="2669738"/>
              <a:ext cx="278324" cy="2783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47" name="椭圆 146"/>
            <p:cNvSpPr/>
            <p:nvPr/>
          </p:nvSpPr>
          <p:spPr>
            <a:xfrm>
              <a:off x="3012910" y="2670010"/>
              <a:ext cx="277783" cy="27778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48" name="椭圆 147"/>
            <p:cNvSpPr/>
            <p:nvPr/>
          </p:nvSpPr>
          <p:spPr>
            <a:xfrm>
              <a:off x="3457679" y="2670279"/>
              <a:ext cx="277242" cy="2772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49" name="椭圆 148"/>
            <p:cNvSpPr/>
            <p:nvPr/>
          </p:nvSpPr>
          <p:spPr>
            <a:xfrm>
              <a:off x="3902451" y="2670551"/>
              <a:ext cx="276701" cy="27670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0" name="椭圆 149"/>
            <p:cNvSpPr/>
            <p:nvPr/>
          </p:nvSpPr>
          <p:spPr>
            <a:xfrm>
              <a:off x="4347220" y="2670820"/>
              <a:ext cx="276160" cy="2761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1" name="椭圆 150"/>
            <p:cNvSpPr/>
            <p:nvPr/>
          </p:nvSpPr>
          <p:spPr>
            <a:xfrm>
              <a:off x="4791992" y="2671091"/>
              <a:ext cx="275619" cy="2756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2" name="椭圆 151"/>
            <p:cNvSpPr/>
            <p:nvPr/>
          </p:nvSpPr>
          <p:spPr>
            <a:xfrm>
              <a:off x="5236761" y="2671361"/>
              <a:ext cx="275078" cy="2750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3" name="椭圆 152"/>
            <p:cNvSpPr/>
            <p:nvPr/>
          </p:nvSpPr>
          <p:spPr>
            <a:xfrm>
              <a:off x="5681531" y="2671631"/>
              <a:ext cx="274538" cy="2745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4" name="椭圆 153"/>
            <p:cNvSpPr/>
            <p:nvPr/>
          </p:nvSpPr>
          <p:spPr>
            <a:xfrm>
              <a:off x="6126303" y="2671902"/>
              <a:ext cx="273997" cy="27399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5" name="椭圆 154"/>
            <p:cNvSpPr/>
            <p:nvPr/>
          </p:nvSpPr>
          <p:spPr>
            <a:xfrm>
              <a:off x="6571072" y="2672172"/>
              <a:ext cx="273456" cy="2734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6" name="椭圆 155"/>
            <p:cNvSpPr/>
            <p:nvPr/>
          </p:nvSpPr>
          <p:spPr>
            <a:xfrm>
              <a:off x="7015843" y="2672443"/>
              <a:ext cx="272915" cy="2729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7" name="椭圆 156"/>
            <p:cNvSpPr/>
            <p:nvPr/>
          </p:nvSpPr>
          <p:spPr>
            <a:xfrm>
              <a:off x="7460613" y="2672713"/>
              <a:ext cx="272374" cy="2723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8" name="椭圆 157"/>
            <p:cNvSpPr/>
            <p:nvPr/>
          </p:nvSpPr>
          <p:spPr>
            <a:xfrm>
              <a:off x="7905384" y="2672985"/>
              <a:ext cx="271833" cy="2718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59" name="椭圆 158"/>
            <p:cNvSpPr/>
            <p:nvPr/>
          </p:nvSpPr>
          <p:spPr>
            <a:xfrm>
              <a:off x="8350154" y="2673254"/>
              <a:ext cx="271292" cy="2712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60" name="椭圆 159"/>
            <p:cNvSpPr/>
            <p:nvPr/>
          </p:nvSpPr>
          <p:spPr>
            <a:xfrm>
              <a:off x="8794925" y="2673526"/>
              <a:ext cx="270751" cy="27075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61" name="椭圆 160"/>
            <p:cNvSpPr/>
            <p:nvPr/>
          </p:nvSpPr>
          <p:spPr>
            <a:xfrm>
              <a:off x="9239695" y="2673795"/>
              <a:ext cx="270210" cy="27021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62" name="椭圆 161"/>
            <p:cNvSpPr/>
            <p:nvPr/>
          </p:nvSpPr>
          <p:spPr>
            <a:xfrm>
              <a:off x="9684466" y="2674066"/>
              <a:ext cx="269669" cy="26966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63" name="椭圆 162"/>
            <p:cNvSpPr/>
            <p:nvPr/>
          </p:nvSpPr>
          <p:spPr>
            <a:xfrm>
              <a:off x="10129236" y="2674336"/>
              <a:ext cx="269129" cy="26912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64" name="椭圆 163"/>
            <p:cNvSpPr/>
            <p:nvPr/>
          </p:nvSpPr>
          <p:spPr>
            <a:xfrm>
              <a:off x="10574006" y="2674606"/>
              <a:ext cx="268588" cy="26858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65" name="椭圆 164"/>
            <p:cNvSpPr/>
            <p:nvPr/>
          </p:nvSpPr>
          <p:spPr>
            <a:xfrm>
              <a:off x="11018777" y="2674877"/>
              <a:ext cx="268047" cy="2680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66" name="椭圆 165"/>
            <p:cNvSpPr/>
            <p:nvPr/>
          </p:nvSpPr>
          <p:spPr>
            <a:xfrm>
              <a:off x="11463547" y="2675147"/>
              <a:ext cx="267506" cy="2675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67" name="椭圆 166"/>
            <p:cNvSpPr/>
            <p:nvPr/>
          </p:nvSpPr>
          <p:spPr>
            <a:xfrm>
              <a:off x="11908318" y="2675418"/>
              <a:ext cx="266965" cy="2669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68" name="椭圆 167"/>
            <p:cNvSpPr/>
            <p:nvPr/>
          </p:nvSpPr>
          <p:spPr>
            <a:xfrm>
              <a:off x="12353088" y="2675688"/>
              <a:ext cx="266424" cy="2664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69" name="椭圆 168"/>
            <p:cNvSpPr/>
            <p:nvPr/>
          </p:nvSpPr>
          <p:spPr>
            <a:xfrm>
              <a:off x="12797859" y="2675960"/>
              <a:ext cx="265883" cy="26588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70" name="椭圆 169"/>
            <p:cNvSpPr/>
            <p:nvPr/>
          </p:nvSpPr>
          <p:spPr>
            <a:xfrm>
              <a:off x="352129" y="3120729"/>
              <a:ext cx="265342" cy="2653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71" name="椭圆 170"/>
            <p:cNvSpPr/>
            <p:nvPr/>
          </p:nvSpPr>
          <p:spPr>
            <a:xfrm>
              <a:off x="796901" y="3121000"/>
              <a:ext cx="264801" cy="26480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72" name="椭圆 171"/>
            <p:cNvSpPr/>
            <p:nvPr/>
          </p:nvSpPr>
          <p:spPr>
            <a:xfrm>
              <a:off x="1241670" y="3121270"/>
              <a:ext cx="264260" cy="26426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73" name="椭圆 172"/>
            <p:cNvSpPr/>
            <p:nvPr/>
          </p:nvSpPr>
          <p:spPr>
            <a:xfrm>
              <a:off x="1686440" y="3121540"/>
              <a:ext cx="263720" cy="26372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74" name="椭圆 173"/>
            <p:cNvSpPr/>
            <p:nvPr/>
          </p:nvSpPr>
          <p:spPr>
            <a:xfrm>
              <a:off x="2131211" y="3121811"/>
              <a:ext cx="263179" cy="26317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75" name="椭圆 174"/>
            <p:cNvSpPr/>
            <p:nvPr/>
          </p:nvSpPr>
          <p:spPr>
            <a:xfrm>
              <a:off x="2575981" y="3122081"/>
              <a:ext cx="262638" cy="2626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76" name="椭圆 175"/>
            <p:cNvSpPr/>
            <p:nvPr/>
          </p:nvSpPr>
          <p:spPr>
            <a:xfrm>
              <a:off x="3020752" y="3122352"/>
              <a:ext cx="262097" cy="26209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77" name="椭圆 176"/>
            <p:cNvSpPr/>
            <p:nvPr/>
          </p:nvSpPr>
          <p:spPr>
            <a:xfrm>
              <a:off x="3465522" y="3122622"/>
              <a:ext cx="261556" cy="2615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78" name="椭圆 177"/>
            <p:cNvSpPr/>
            <p:nvPr/>
          </p:nvSpPr>
          <p:spPr>
            <a:xfrm>
              <a:off x="3910293" y="3122893"/>
              <a:ext cx="261015" cy="2610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79" name="椭圆 178"/>
            <p:cNvSpPr/>
            <p:nvPr/>
          </p:nvSpPr>
          <p:spPr>
            <a:xfrm>
              <a:off x="4355063" y="3123163"/>
              <a:ext cx="260474" cy="2604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0" name="椭圆 179"/>
            <p:cNvSpPr/>
            <p:nvPr/>
          </p:nvSpPr>
          <p:spPr>
            <a:xfrm>
              <a:off x="4799835" y="3123435"/>
              <a:ext cx="259933" cy="2599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1" name="椭圆 180"/>
            <p:cNvSpPr/>
            <p:nvPr/>
          </p:nvSpPr>
          <p:spPr>
            <a:xfrm>
              <a:off x="5244604" y="3123704"/>
              <a:ext cx="259392" cy="2593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5689376" y="3123975"/>
              <a:ext cx="258851" cy="25885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6134146" y="3124246"/>
              <a:ext cx="258311" cy="25831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4" name="椭圆 183"/>
            <p:cNvSpPr/>
            <p:nvPr/>
          </p:nvSpPr>
          <p:spPr>
            <a:xfrm>
              <a:off x="6578915" y="3124515"/>
              <a:ext cx="257770" cy="25777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5" name="椭圆 184"/>
            <p:cNvSpPr/>
            <p:nvPr/>
          </p:nvSpPr>
          <p:spPr>
            <a:xfrm>
              <a:off x="7023686" y="3124786"/>
              <a:ext cx="257229" cy="25722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6" name="椭圆 185"/>
            <p:cNvSpPr/>
            <p:nvPr/>
          </p:nvSpPr>
          <p:spPr>
            <a:xfrm>
              <a:off x="7468456" y="3125056"/>
              <a:ext cx="256688" cy="25668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7" name="椭圆 186"/>
            <p:cNvSpPr/>
            <p:nvPr/>
          </p:nvSpPr>
          <p:spPr>
            <a:xfrm>
              <a:off x="7913227" y="3125327"/>
              <a:ext cx="256147" cy="2561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8" name="椭圆 187"/>
            <p:cNvSpPr/>
            <p:nvPr/>
          </p:nvSpPr>
          <p:spPr>
            <a:xfrm>
              <a:off x="8357997" y="3125597"/>
              <a:ext cx="255606" cy="2556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9" name="椭圆 188"/>
            <p:cNvSpPr/>
            <p:nvPr/>
          </p:nvSpPr>
          <p:spPr>
            <a:xfrm>
              <a:off x="8802768" y="3125869"/>
              <a:ext cx="255065" cy="2550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0" name="椭圆 189"/>
            <p:cNvSpPr/>
            <p:nvPr/>
          </p:nvSpPr>
          <p:spPr>
            <a:xfrm>
              <a:off x="9247538" y="3126138"/>
              <a:ext cx="254524" cy="2545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1" name="椭圆 190"/>
            <p:cNvSpPr/>
            <p:nvPr/>
          </p:nvSpPr>
          <p:spPr>
            <a:xfrm>
              <a:off x="9692309" y="3126410"/>
              <a:ext cx="253983" cy="25398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2" name="椭圆 191"/>
            <p:cNvSpPr/>
            <p:nvPr/>
          </p:nvSpPr>
          <p:spPr>
            <a:xfrm>
              <a:off x="10137079" y="3126679"/>
              <a:ext cx="253442" cy="25344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3" name="椭圆 192"/>
            <p:cNvSpPr/>
            <p:nvPr/>
          </p:nvSpPr>
          <p:spPr>
            <a:xfrm>
              <a:off x="10581849" y="3126949"/>
              <a:ext cx="252902" cy="25290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4" name="椭圆 193"/>
            <p:cNvSpPr/>
            <p:nvPr/>
          </p:nvSpPr>
          <p:spPr>
            <a:xfrm>
              <a:off x="11026620" y="3127221"/>
              <a:ext cx="252361" cy="2523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5" name="椭圆 194"/>
            <p:cNvSpPr/>
            <p:nvPr/>
          </p:nvSpPr>
          <p:spPr>
            <a:xfrm>
              <a:off x="11471390" y="3127490"/>
              <a:ext cx="251820" cy="25182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6" name="椭圆 195"/>
            <p:cNvSpPr/>
            <p:nvPr/>
          </p:nvSpPr>
          <p:spPr>
            <a:xfrm>
              <a:off x="11916161" y="3127761"/>
              <a:ext cx="251279" cy="25127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7" name="椭圆 196"/>
            <p:cNvSpPr/>
            <p:nvPr/>
          </p:nvSpPr>
          <p:spPr>
            <a:xfrm>
              <a:off x="12360931" y="3128031"/>
              <a:ext cx="250738" cy="2507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8" name="椭圆 197"/>
            <p:cNvSpPr/>
            <p:nvPr/>
          </p:nvSpPr>
          <p:spPr>
            <a:xfrm>
              <a:off x="12805702" y="3128302"/>
              <a:ext cx="250197" cy="25019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99" name="椭圆 198"/>
            <p:cNvSpPr/>
            <p:nvPr/>
          </p:nvSpPr>
          <p:spPr>
            <a:xfrm>
              <a:off x="359972" y="3573072"/>
              <a:ext cx="249656" cy="2496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00" name="椭圆 199"/>
            <p:cNvSpPr/>
            <p:nvPr/>
          </p:nvSpPr>
          <p:spPr>
            <a:xfrm>
              <a:off x="804744" y="3573344"/>
              <a:ext cx="249115" cy="2491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01" name="椭圆 200"/>
            <p:cNvSpPr/>
            <p:nvPr/>
          </p:nvSpPr>
          <p:spPr>
            <a:xfrm>
              <a:off x="1249513" y="3573613"/>
              <a:ext cx="248574" cy="2485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02" name="椭圆 201"/>
            <p:cNvSpPr/>
            <p:nvPr/>
          </p:nvSpPr>
          <p:spPr>
            <a:xfrm>
              <a:off x="1694285" y="3573885"/>
              <a:ext cx="248033" cy="24803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03" name="椭圆 202"/>
            <p:cNvSpPr/>
            <p:nvPr/>
          </p:nvSpPr>
          <p:spPr>
            <a:xfrm>
              <a:off x="2139054" y="3574154"/>
              <a:ext cx="247492" cy="247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04" name="椭圆 203"/>
            <p:cNvSpPr/>
            <p:nvPr/>
          </p:nvSpPr>
          <p:spPr>
            <a:xfrm>
              <a:off x="2583824" y="3574424"/>
              <a:ext cx="246952" cy="24695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05" name="椭圆 204"/>
            <p:cNvSpPr/>
            <p:nvPr/>
          </p:nvSpPr>
          <p:spPr>
            <a:xfrm>
              <a:off x="3028595" y="3574696"/>
              <a:ext cx="246411" cy="24641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06" name="椭圆 205"/>
            <p:cNvSpPr/>
            <p:nvPr/>
          </p:nvSpPr>
          <p:spPr>
            <a:xfrm>
              <a:off x="3473365" y="3574965"/>
              <a:ext cx="245870" cy="24587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07" name="椭圆 206"/>
            <p:cNvSpPr/>
            <p:nvPr/>
          </p:nvSpPr>
          <p:spPr>
            <a:xfrm>
              <a:off x="3918137" y="3575237"/>
              <a:ext cx="245329" cy="24532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08" name="椭圆 207"/>
            <p:cNvSpPr/>
            <p:nvPr/>
          </p:nvSpPr>
          <p:spPr>
            <a:xfrm>
              <a:off x="4362906" y="3575506"/>
              <a:ext cx="244788" cy="24478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09" name="椭圆 208"/>
            <p:cNvSpPr/>
            <p:nvPr/>
          </p:nvSpPr>
          <p:spPr>
            <a:xfrm>
              <a:off x="4807677" y="3575777"/>
              <a:ext cx="244247" cy="2442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0" name="椭圆 209"/>
            <p:cNvSpPr/>
            <p:nvPr/>
          </p:nvSpPr>
          <p:spPr>
            <a:xfrm>
              <a:off x="5252447" y="3576047"/>
              <a:ext cx="243706" cy="2437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1" name="椭圆 210"/>
            <p:cNvSpPr/>
            <p:nvPr/>
          </p:nvSpPr>
          <p:spPr>
            <a:xfrm>
              <a:off x="5697219" y="3576319"/>
              <a:ext cx="243165" cy="2431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2" name="椭圆 211"/>
            <p:cNvSpPr/>
            <p:nvPr/>
          </p:nvSpPr>
          <p:spPr>
            <a:xfrm>
              <a:off x="6141988" y="3576588"/>
              <a:ext cx="242624" cy="24262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3" name="椭圆 212"/>
            <p:cNvSpPr/>
            <p:nvPr/>
          </p:nvSpPr>
          <p:spPr>
            <a:xfrm>
              <a:off x="6586759" y="3576860"/>
              <a:ext cx="242083" cy="24208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4" name="椭圆 213"/>
            <p:cNvSpPr/>
            <p:nvPr/>
          </p:nvSpPr>
          <p:spPr>
            <a:xfrm>
              <a:off x="7031529" y="3577130"/>
              <a:ext cx="241543" cy="24154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5" name="椭圆 214"/>
            <p:cNvSpPr/>
            <p:nvPr/>
          </p:nvSpPr>
          <p:spPr>
            <a:xfrm>
              <a:off x="7476299" y="3577399"/>
              <a:ext cx="241002" cy="24100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6" name="椭圆 215"/>
            <p:cNvSpPr/>
            <p:nvPr/>
          </p:nvSpPr>
          <p:spPr>
            <a:xfrm>
              <a:off x="7921070" y="3577671"/>
              <a:ext cx="240461" cy="2404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7" name="椭圆 216"/>
            <p:cNvSpPr/>
            <p:nvPr/>
          </p:nvSpPr>
          <p:spPr>
            <a:xfrm>
              <a:off x="8365840" y="3577940"/>
              <a:ext cx="239920" cy="23992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8" name="椭圆 217"/>
            <p:cNvSpPr/>
            <p:nvPr/>
          </p:nvSpPr>
          <p:spPr>
            <a:xfrm>
              <a:off x="8810611" y="3578212"/>
              <a:ext cx="239379" cy="23937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9" name="椭圆 218"/>
            <p:cNvSpPr/>
            <p:nvPr/>
          </p:nvSpPr>
          <p:spPr>
            <a:xfrm>
              <a:off x="9255381" y="3578481"/>
              <a:ext cx="238838" cy="2388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0" name="椭圆 219"/>
            <p:cNvSpPr/>
            <p:nvPr/>
          </p:nvSpPr>
          <p:spPr>
            <a:xfrm>
              <a:off x="9700152" y="3578752"/>
              <a:ext cx="238297" cy="23829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1" name="椭圆 220"/>
            <p:cNvSpPr/>
            <p:nvPr/>
          </p:nvSpPr>
          <p:spPr>
            <a:xfrm>
              <a:off x="10144922" y="3579022"/>
              <a:ext cx="237756" cy="2377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2" name="椭圆 221"/>
            <p:cNvSpPr/>
            <p:nvPr/>
          </p:nvSpPr>
          <p:spPr>
            <a:xfrm>
              <a:off x="10589693" y="3579294"/>
              <a:ext cx="237215" cy="23721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3" name="椭圆 222"/>
            <p:cNvSpPr/>
            <p:nvPr/>
          </p:nvSpPr>
          <p:spPr>
            <a:xfrm>
              <a:off x="11034463" y="3579563"/>
              <a:ext cx="236674" cy="2366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4" name="椭圆 223"/>
            <p:cNvSpPr/>
            <p:nvPr/>
          </p:nvSpPr>
          <p:spPr>
            <a:xfrm>
              <a:off x="11479233" y="3579833"/>
              <a:ext cx="236134" cy="2361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5" name="椭圆 224"/>
            <p:cNvSpPr/>
            <p:nvPr/>
          </p:nvSpPr>
          <p:spPr>
            <a:xfrm>
              <a:off x="11924004" y="3580105"/>
              <a:ext cx="235593" cy="23559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6" name="椭圆 225"/>
            <p:cNvSpPr/>
            <p:nvPr/>
          </p:nvSpPr>
          <p:spPr>
            <a:xfrm>
              <a:off x="12368774" y="3580374"/>
              <a:ext cx="235052" cy="23505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7" name="椭圆 226"/>
            <p:cNvSpPr/>
            <p:nvPr/>
          </p:nvSpPr>
          <p:spPr>
            <a:xfrm>
              <a:off x="12813545" y="3580646"/>
              <a:ext cx="234511" cy="23451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8" name="椭圆 227"/>
            <p:cNvSpPr/>
            <p:nvPr/>
          </p:nvSpPr>
          <p:spPr>
            <a:xfrm>
              <a:off x="367815" y="4025415"/>
              <a:ext cx="233970" cy="23397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29" name="椭圆 228"/>
            <p:cNvSpPr/>
            <p:nvPr/>
          </p:nvSpPr>
          <p:spPr>
            <a:xfrm>
              <a:off x="812587" y="4025687"/>
              <a:ext cx="233429" cy="23342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30" name="椭圆 229"/>
            <p:cNvSpPr/>
            <p:nvPr/>
          </p:nvSpPr>
          <p:spPr>
            <a:xfrm>
              <a:off x="1257356" y="4025956"/>
              <a:ext cx="232888" cy="23288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31" name="椭圆 230"/>
            <p:cNvSpPr/>
            <p:nvPr/>
          </p:nvSpPr>
          <p:spPr>
            <a:xfrm>
              <a:off x="1702127" y="4026227"/>
              <a:ext cx="232347" cy="2323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32" name="椭圆 231"/>
            <p:cNvSpPr/>
            <p:nvPr/>
          </p:nvSpPr>
          <p:spPr>
            <a:xfrm>
              <a:off x="2146897" y="4026497"/>
              <a:ext cx="231806" cy="2318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33" name="椭圆 232"/>
            <p:cNvSpPr/>
            <p:nvPr/>
          </p:nvSpPr>
          <p:spPr>
            <a:xfrm>
              <a:off x="2591669" y="4026769"/>
              <a:ext cx="231265" cy="2312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34" name="椭圆 233"/>
            <p:cNvSpPr/>
            <p:nvPr/>
          </p:nvSpPr>
          <p:spPr>
            <a:xfrm>
              <a:off x="3036438" y="4027039"/>
              <a:ext cx="230725" cy="23072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35" name="椭圆 234"/>
            <p:cNvSpPr/>
            <p:nvPr/>
          </p:nvSpPr>
          <p:spPr>
            <a:xfrm>
              <a:off x="3481208" y="4027308"/>
              <a:ext cx="230184" cy="2301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36" name="椭圆 235"/>
            <p:cNvSpPr/>
            <p:nvPr/>
          </p:nvSpPr>
          <p:spPr>
            <a:xfrm>
              <a:off x="3925980" y="4027580"/>
              <a:ext cx="229643" cy="22964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37" name="椭圆 236"/>
            <p:cNvSpPr/>
            <p:nvPr/>
          </p:nvSpPr>
          <p:spPr>
            <a:xfrm>
              <a:off x="4370749" y="4027849"/>
              <a:ext cx="229102" cy="22910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38" name="椭圆 237"/>
            <p:cNvSpPr/>
            <p:nvPr/>
          </p:nvSpPr>
          <p:spPr>
            <a:xfrm>
              <a:off x="4815521" y="4028121"/>
              <a:ext cx="228561" cy="2285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39" name="椭圆 238"/>
            <p:cNvSpPr/>
            <p:nvPr/>
          </p:nvSpPr>
          <p:spPr>
            <a:xfrm>
              <a:off x="5260290" y="4028390"/>
              <a:ext cx="228020" cy="22802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0" name="椭圆 239"/>
            <p:cNvSpPr/>
            <p:nvPr/>
          </p:nvSpPr>
          <p:spPr>
            <a:xfrm>
              <a:off x="5705062" y="4028662"/>
              <a:ext cx="227479" cy="22747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1" name="椭圆 240"/>
            <p:cNvSpPr/>
            <p:nvPr/>
          </p:nvSpPr>
          <p:spPr>
            <a:xfrm>
              <a:off x="6149831" y="4028931"/>
              <a:ext cx="226938" cy="2269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2" name="椭圆 241"/>
            <p:cNvSpPr/>
            <p:nvPr/>
          </p:nvSpPr>
          <p:spPr>
            <a:xfrm>
              <a:off x="6594602" y="4029203"/>
              <a:ext cx="226397" cy="22639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3" name="椭圆 242"/>
            <p:cNvSpPr/>
            <p:nvPr/>
          </p:nvSpPr>
          <p:spPr>
            <a:xfrm>
              <a:off x="7039372" y="4029472"/>
              <a:ext cx="225856" cy="2258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4" name="椭圆 243"/>
            <p:cNvSpPr/>
            <p:nvPr/>
          </p:nvSpPr>
          <p:spPr>
            <a:xfrm>
              <a:off x="7484142" y="4029742"/>
              <a:ext cx="225316" cy="2253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5" name="椭圆 244"/>
            <p:cNvSpPr/>
            <p:nvPr/>
          </p:nvSpPr>
          <p:spPr>
            <a:xfrm>
              <a:off x="7928913" y="4030014"/>
              <a:ext cx="224775" cy="2247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6" name="椭圆 245"/>
            <p:cNvSpPr/>
            <p:nvPr/>
          </p:nvSpPr>
          <p:spPr>
            <a:xfrm>
              <a:off x="8373683" y="4030283"/>
              <a:ext cx="224234" cy="2242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7" name="椭圆 246"/>
            <p:cNvSpPr/>
            <p:nvPr/>
          </p:nvSpPr>
          <p:spPr>
            <a:xfrm>
              <a:off x="8818454" y="4030555"/>
              <a:ext cx="223693" cy="22369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8" name="椭圆 247"/>
            <p:cNvSpPr/>
            <p:nvPr/>
          </p:nvSpPr>
          <p:spPr>
            <a:xfrm>
              <a:off x="9263224" y="4030824"/>
              <a:ext cx="223152" cy="22315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49" name="椭圆 248"/>
            <p:cNvSpPr/>
            <p:nvPr/>
          </p:nvSpPr>
          <p:spPr>
            <a:xfrm>
              <a:off x="9707995" y="4031096"/>
              <a:ext cx="222611" cy="22261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50" name="椭圆 249"/>
            <p:cNvSpPr/>
            <p:nvPr/>
          </p:nvSpPr>
          <p:spPr>
            <a:xfrm>
              <a:off x="10152765" y="4031365"/>
              <a:ext cx="222070" cy="22207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51" name="椭圆 250"/>
            <p:cNvSpPr/>
            <p:nvPr/>
          </p:nvSpPr>
          <p:spPr>
            <a:xfrm>
              <a:off x="10597536" y="4031637"/>
              <a:ext cx="221529" cy="22152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52" name="椭圆 251"/>
            <p:cNvSpPr/>
            <p:nvPr/>
          </p:nvSpPr>
          <p:spPr>
            <a:xfrm>
              <a:off x="11042306" y="4031906"/>
              <a:ext cx="220988" cy="22098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53" name="椭圆 252"/>
            <p:cNvSpPr/>
            <p:nvPr/>
          </p:nvSpPr>
          <p:spPr>
            <a:xfrm>
              <a:off x="11487077" y="4032178"/>
              <a:ext cx="220447" cy="22044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54" name="椭圆 253"/>
            <p:cNvSpPr/>
            <p:nvPr/>
          </p:nvSpPr>
          <p:spPr>
            <a:xfrm>
              <a:off x="11931847" y="4032448"/>
              <a:ext cx="219907" cy="21990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55" name="椭圆 254"/>
            <p:cNvSpPr/>
            <p:nvPr/>
          </p:nvSpPr>
          <p:spPr>
            <a:xfrm>
              <a:off x="12376617" y="4032717"/>
              <a:ext cx="219366" cy="21936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56" name="椭圆 255"/>
            <p:cNvSpPr/>
            <p:nvPr/>
          </p:nvSpPr>
          <p:spPr>
            <a:xfrm>
              <a:off x="12821388" y="4032989"/>
              <a:ext cx="218825" cy="21882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57" name="椭圆 256"/>
            <p:cNvSpPr/>
            <p:nvPr/>
          </p:nvSpPr>
          <p:spPr>
            <a:xfrm>
              <a:off x="375658" y="4477758"/>
              <a:ext cx="218284" cy="2182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58" name="椭圆 257"/>
            <p:cNvSpPr/>
            <p:nvPr/>
          </p:nvSpPr>
          <p:spPr>
            <a:xfrm>
              <a:off x="820429" y="4478030"/>
              <a:ext cx="217743" cy="21774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59" name="椭圆 258"/>
            <p:cNvSpPr/>
            <p:nvPr/>
          </p:nvSpPr>
          <p:spPr>
            <a:xfrm>
              <a:off x="1265199" y="4478299"/>
              <a:ext cx="217202" cy="21720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0" name="椭圆 259"/>
            <p:cNvSpPr/>
            <p:nvPr/>
          </p:nvSpPr>
          <p:spPr>
            <a:xfrm>
              <a:off x="1709970" y="4478571"/>
              <a:ext cx="216661" cy="2166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1" name="椭圆 260"/>
            <p:cNvSpPr/>
            <p:nvPr/>
          </p:nvSpPr>
          <p:spPr>
            <a:xfrm>
              <a:off x="2154740" y="4478840"/>
              <a:ext cx="216120" cy="21612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2" name="椭圆 261"/>
            <p:cNvSpPr/>
            <p:nvPr/>
          </p:nvSpPr>
          <p:spPr>
            <a:xfrm>
              <a:off x="2599511" y="4479111"/>
              <a:ext cx="215579" cy="21557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3" name="椭圆 262"/>
            <p:cNvSpPr/>
            <p:nvPr/>
          </p:nvSpPr>
          <p:spPr>
            <a:xfrm>
              <a:off x="3044281" y="4479381"/>
              <a:ext cx="215038" cy="21503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4" name="椭圆 263"/>
            <p:cNvSpPr/>
            <p:nvPr/>
          </p:nvSpPr>
          <p:spPr>
            <a:xfrm>
              <a:off x="3489051" y="4479651"/>
              <a:ext cx="214498" cy="2144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5" name="椭圆 264"/>
            <p:cNvSpPr/>
            <p:nvPr/>
          </p:nvSpPr>
          <p:spPr>
            <a:xfrm>
              <a:off x="3933823" y="4479923"/>
              <a:ext cx="213957" cy="2139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6" name="椭圆 265"/>
            <p:cNvSpPr/>
            <p:nvPr/>
          </p:nvSpPr>
          <p:spPr>
            <a:xfrm>
              <a:off x="4378592" y="4480192"/>
              <a:ext cx="213416" cy="2134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7" name="椭圆 266"/>
            <p:cNvSpPr/>
            <p:nvPr/>
          </p:nvSpPr>
          <p:spPr>
            <a:xfrm>
              <a:off x="4823364" y="4480464"/>
              <a:ext cx="212875" cy="2128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8" name="椭圆 267"/>
            <p:cNvSpPr/>
            <p:nvPr/>
          </p:nvSpPr>
          <p:spPr>
            <a:xfrm>
              <a:off x="5268133" y="4480733"/>
              <a:ext cx="212334" cy="2123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69" name="椭圆 268"/>
            <p:cNvSpPr/>
            <p:nvPr/>
          </p:nvSpPr>
          <p:spPr>
            <a:xfrm>
              <a:off x="5712905" y="4481005"/>
              <a:ext cx="211793" cy="21179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0" name="椭圆 269"/>
            <p:cNvSpPr/>
            <p:nvPr/>
          </p:nvSpPr>
          <p:spPr>
            <a:xfrm>
              <a:off x="6157674" y="4481274"/>
              <a:ext cx="211252" cy="21125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1" name="椭圆 270"/>
            <p:cNvSpPr/>
            <p:nvPr/>
          </p:nvSpPr>
          <p:spPr>
            <a:xfrm>
              <a:off x="6602445" y="4481546"/>
              <a:ext cx="210711" cy="21071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2" name="椭圆 271"/>
            <p:cNvSpPr/>
            <p:nvPr/>
          </p:nvSpPr>
          <p:spPr>
            <a:xfrm>
              <a:off x="7047215" y="4481815"/>
              <a:ext cx="210170" cy="21017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3" name="椭圆 272"/>
            <p:cNvSpPr/>
            <p:nvPr/>
          </p:nvSpPr>
          <p:spPr>
            <a:xfrm>
              <a:off x="7491986" y="4482086"/>
              <a:ext cx="209629" cy="20962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4" name="椭圆 273"/>
            <p:cNvSpPr/>
            <p:nvPr/>
          </p:nvSpPr>
          <p:spPr>
            <a:xfrm>
              <a:off x="7936756" y="4482356"/>
              <a:ext cx="209088" cy="20908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5" name="椭圆 274"/>
            <p:cNvSpPr/>
            <p:nvPr/>
          </p:nvSpPr>
          <p:spPr>
            <a:xfrm>
              <a:off x="8381526" y="4482626"/>
              <a:ext cx="208548" cy="20854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6" name="椭圆 275"/>
            <p:cNvSpPr/>
            <p:nvPr/>
          </p:nvSpPr>
          <p:spPr>
            <a:xfrm>
              <a:off x="8826297" y="4482898"/>
              <a:ext cx="208007" cy="20800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7" name="椭圆 276"/>
            <p:cNvSpPr/>
            <p:nvPr/>
          </p:nvSpPr>
          <p:spPr>
            <a:xfrm>
              <a:off x="9271067" y="4483167"/>
              <a:ext cx="207466" cy="20746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8" name="椭圆 277"/>
            <p:cNvSpPr/>
            <p:nvPr/>
          </p:nvSpPr>
          <p:spPr>
            <a:xfrm>
              <a:off x="9715838" y="4483439"/>
              <a:ext cx="206925" cy="20692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79" name="椭圆 278"/>
            <p:cNvSpPr/>
            <p:nvPr/>
          </p:nvSpPr>
          <p:spPr>
            <a:xfrm>
              <a:off x="10160608" y="4483708"/>
              <a:ext cx="206384" cy="2063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0" name="椭圆 279"/>
            <p:cNvSpPr/>
            <p:nvPr/>
          </p:nvSpPr>
          <p:spPr>
            <a:xfrm>
              <a:off x="10605379" y="4483980"/>
              <a:ext cx="205843" cy="20584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1" name="椭圆 280"/>
            <p:cNvSpPr/>
            <p:nvPr/>
          </p:nvSpPr>
          <p:spPr>
            <a:xfrm>
              <a:off x="11050149" y="4484249"/>
              <a:ext cx="205302" cy="20530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2" name="椭圆 281"/>
            <p:cNvSpPr/>
            <p:nvPr/>
          </p:nvSpPr>
          <p:spPr>
            <a:xfrm>
              <a:off x="11494920" y="4484521"/>
              <a:ext cx="204761" cy="2047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3" name="椭圆 282"/>
            <p:cNvSpPr/>
            <p:nvPr/>
          </p:nvSpPr>
          <p:spPr>
            <a:xfrm>
              <a:off x="11939690" y="4484790"/>
              <a:ext cx="204220" cy="20422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4" name="椭圆 283"/>
            <p:cNvSpPr/>
            <p:nvPr/>
          </p:nvSpPr>
          <p:spPr>
            <a:xfrm>
              <a:off x="12384461" y="4485062"/>
              <a:ext cx="203679" cy="20367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5" name="椭圆 284"/>
            <p:cNvSpPr/>
            <p:nvPr/>
          </p:nvSpPr>
          <p:spPr>
            <a:xfrm>
              <a:off x="12829232" y="4485332"/>
              <a:ext cx="203139" cy="20313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6" name="椭圆 285"/>
            <p:cNvSpPr/>
            <p:nvPr/>
          </p:nvSpPr>
          <p:spPr>
            <a:xfrm>
              <a:off x="383501" y="4930101"/>
              <a:ext cx="202598" cy="2025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7" name="椭圆 286"/>
            <p:cNvSpPr/>
            <p:nvPr/>
          </p:nvSpPr>
          <p:spPr>
            <a:xfrm>
              <a:off x="828273" y="4930373"/>
              <a:ext cx="202057" cy="2020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8" name="椭圆 287"/>
            <p:cNvSpPr/>
            <p:nvPr/>
          </p:nvSpPr>
          <p:spPr>
            <a:xfrm>
              <a:off x="1273042" y="4930642"/>
              <a:ext cx="201516" cy="2015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89" name="椭圆 288"/>
            <p:cNvSpPr/>
            <p:nvPr/>
          </p:nvSpPr>
          <p:spPr>
            <a:xfrm>
              <a:off x="1717814" y="4930914"/>
              <a:ext cx="200975" cy="2009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0" name="椭圆 289"/>
            <p:cNvSpPr/>
            <p:nvPr/>
          </p:nvSpPr>
          <p:spPr>
            <a:xfrm>
              <a:off x="2162583" y="4931183"/>
              <a:ext cx="200434" cy="2004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1" name="椭圆 290"/>
            <p:cNvSpPr/>
            <p:nvPr/>
          </p:nvSpPr>
          <p:spPr>
            <a:xfrm>
              <a:off x="2607354" y="4931455"/>
              <a:ext cx="199893" cy="19989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2" name="椭圆 291"/>
            <p:cNvSpPr/>
            <p:nvPr/>
          </p:nvSpPr>
          <p:spPr>
            <a:xfrm>
              <a:off x="3052124" y="4931724"/>
              <a:ext cx="199352" cy="19935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3" name="椭圆 292"/>
            <p:cNvSpPr/>
            <p:nvPr/>
          </p:nvSpPr>
          <p:spPr>
            <a:xfrm>
              <a:off x="3496896" y="4931996"/>
              <a:ext cx="198811" cy="19881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4" name="椭圆 293"/>
            <p:cNvSpPr/>
            <p:nvPr/>
          </p:nvSpPr>
          <p:spPr>
            <a:xfrm>
              <a:off x="3941665" y="4932265"/>
              <a:ext cx="198270" cy="19827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5" name="椭圆 294"/>
            <p:cNvSpPr/>
            <p:nvPr/>
          </p:nvSpPr>
          <p:spPr>
            <a:xfrm>
              <a:off x="4386435" y="4932535"/>
              <a:ext cx="197730" cy="19773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6" name="椭圆 295"/>
            <p:cNvSpPr/>
            <p:nvPr/>
          </p:nvSpPr>
          <p:spPr>
            <a:xfrm>
              <a:off x="4831207" y="4932807"/>
              <a:ext cx="197189" cy="19718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7" name="椭圆 296"/>
            <p:cNvSpPr/>
            <p:nvPr/>
          </p:nvSpPr>
          <p:spPr>
            <a:xfrm>
              <a:off x="5275976" y="4933076"/>
              <a:ext cx="196648" cy="19664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8" name="椭圆 297"/>
            <p:cNvSpPr/>
            <p:nvPr/>
          </p:nvSpPr>
          <p:spPr>
            <a:xfrm>
              <a:off x="5720748" y="4933348"/>
              <a:ext cx="196107" cy="19610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9" name="椭圆 298"/>
            <p:cNvSpPr/>
            <p:nvPr/>
          </p:nvSpPr>
          <p:spPr>
            <a:xfrm>
              <a:off x="6165517" y="4933617"/>
              <a:ext cx="195566" cy="19556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0" name="椭圆 299"/>
            <p:cNvSpPr/>
            <p:nvPr/>
          </p:nvSpPr>
          <p:spPr>
            <a:xfrm>
              <a:off x="6610288" y="4933889"/>
              <a:ext cx="195025" cy="19502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1" name="椭圆 300"/>
            <p:cNvSpPr/>
            <p:nvPr/>
          </p:nvSpPr>
          <p:spPr>
            <a:xfrm>
              <a:off x="7055058" y="4934158"/>
              <a:ext cx="194484" cy="1944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2" name="椭圆 301"/>
            <p:cNvSpPr/>
            <p:nvPr/>
          </p:nvSpPr>
          <p:spPr>
            <a:xfrm>
              <a:off x="7499829" y="4934430"/>
              <a:ext cx="193943" cy="19394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3" name="椭圆 302"/>
            <p:cNvSpPr/>
            <p:nvPr/>
          </p:nvSpPr>
          <p:spPr>
            <a:xfrm>
              <a:off x="7944599" y="4934699"/>
              <a:ext cx="193402" cy="19340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4" name="椭圆 303"/>
            <p:cNvSpPr/>
            <p:nvPr/>
          </p:nvSpPr>
          <p:spPr>
            <a:xfrm>
              <a:off x="8389370" y="4934970"/>
              <a:ext cx="192861" cy="19286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5" name="椭圆 304"/>
            <p:cNvSpPr/>
            <p:nvPr/>
          </p:nvSpPr>
          <p:spPr>
            <a:xfrm>
              <a:off x="8834141" y="4935241"/>
              <a:ext cx="192321" cy="19232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6" name="椭圆 305"/>
            <p:cNvSpPr/>
            <p:nvPr/>
          </p:nvSpPr>
          <p:spPr>
            <a:xfrm>
              <a:off x="9278910" y="4935510"/>
              <a:ext cx="191780" cy="19178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7" name="椭圆 306"/>
            <p:cNvSpPr/>
            <p:nvPr/>
          </p:nvSpPr>
          <p:spPr>
            <a:xfrm>
              <a:off x="9723681" y="4935782"/>
              <a:ext cx="191239" cy="19123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8" name="椭圆 307"/>
            <p:cNvSpPr/>
            <p:nvPr/>
          </p:nvSpPr>
          <p:spPr>
            <a:xfrm>
              <a:off x="10168451" y="4936051"/>
              <a:ext cx="190698" cy="1906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9" name="椭圆 308"/>
            <p:cNvSpPr/>
            <p:nvPr/>
          </p:nvSpPr>
          <p:spPr>
            <a:xfrm>
              <a:off x="10613222" y="4936323"/>
              <a:ext cx="190157" cy="1901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0" name="椭圆 309"/>
            <p:cNvSpPr/>
            <p:nvPr/>
          </p:nvSpPr>
          <p:spPr>
            <a:xfrm>
              <a:off x="11057992" y="4936592"/>
              <a:ext cx="189616" cy="1896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1" name="椭圆 310"/>
            <p:cNvSpPr/>
            <p:nvPr/>
          </p:nvSpPr>
          <p:spPr>
            <a:xfrm>
              <a:off x="11502763" y="4936864"/>
              <a:ext cx="189075" cy="1890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2" name="椭圆 311"/>
            <p:cNvSpPr/>
            <p:nvPr/>
          </p:nvSpPr>
          <p:spPr>
            <a:xfrm>
              <a:off x="11947533" y="4937133"/>
              <a:ext cx="188534" cy="1885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3" name="椭圆 312"/>
            <p:cNvSpPr/>
            <p:nvPr/>
          </p:nvSpPr>
          <p:spPr>
            <a:xfrm>
              <a:off x="12392304" y="4937405"/>
              <a:ext cx="187993" cy="18799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4" name="椭圆 313"/>
            <p:cNvSpPr/>
            <p:nvPr/>
          </p:nvSpPr>
          <p:spPr>
            <a:xfrm>
              <a:off x="12837074" y="4937674"/>
              <a:ext cx="187452" cy="18745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5" name="椭圆 314"/>
            <p:cNvSpPr/>
            <p:nvPr/>
          </p:nvSpPr>
          <p:spPr>
            <a:xfrm>
              <a:off x="391344" y="5382444"/>
              <a:ext cx="186912" cy="18691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6" name="椭圆 315"/>
            <p:cNvSpPr/>
            <p:nvPr/>
          </p:nvSpPr>
          <p:spPr>
            <a:xfrm>
              <a:off x="836116" y="5382716"/>
              <a:ext cx="186371" cy="18637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7" name="椭圆 316"/>
            <p:cNvSpPr/>
            <p:nvPr/>
          </p:nvSpPr>
          <p:spPr>
            <a:xfrm>
              <a:off x="1280885" y="5382985"/>
              <a:ext cx="185830" cy="18583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8" name="椭圆 317"/>
            <p:cNvSpPr/>
            <p:nvPr/>
          </p:nvSpPr>
          <p:spPr>
            <a:xfrm>
              <a:off x="1725656" y="5383257"/>
              <a:ext cx="185289" cy="18528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19" name="椭圆 318"/>
            <p:cNvSpPr/>
            <p:nvPr/>
          </p:nvSpPr>
          <p:spPr>
            <a:xfrm>
              <a:off x="2170426" y="5383526"/>
              <a:ext cx="184748" cy="18474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0" name="椭圆 319"/>
            <p:cNvSpPr/>
            <p:nvPr/>
          </p:nvSpPr>
          <p:spPr>
            <a:xfrm>
              <a:off x="2615198" y="5383798"/>
              <a:ext cx="184207" cy="18420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1" name="椭圆 320"/>
            <p:cNvSpPr/>
            <p:nvPr/>
          </p:nvSpPr>
          <p:spPr>
            <a:xfrm>
              <a:off x="3059967" y="5384067"/>
              <a:ext cx="183666" cy="18366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2" name="椭圆 321"/>
            <p:cNvSpPr/>
            <p:nvPr/>
          </p:nvSpPr>
          <p:spPr>
            <a:xfrm>
              <a:off x="3504739" y="5384339"/>
              <a:ext cx="183125" cy="18312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3" name="椭圆 322"/>
            <p:cNvSpPr/>
            <p:nvPr/>
          </p:nvSpPr>
          <p:spPr>
            <a:xfrm>
              <a:off x="3949508" y="5384608"/>
              <a:ext cx="182584" cy="1825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4" name="椭圆 323"/>
            <p:cNvSpPr/>
            <p:nvPr/>
          </p:nvSpPr>
          <p:spPr>
            <a:xfrm>
              <a:off x="4394280" y="5384880"/>
              <a:ext cx="182043" cy="18204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5" name="椭圆 324"/>
            <p:cNvSpPr/>
            <p:nvPr/>
          </p:nvSpPr>
          <p:spPr>
            <a:xfrm>
              <a:off x="4839050" y="5385150"/>
              <a:ext cx="181503" cy="18150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6" name="椭圆 325"/>
            <p:cNvSpPr/>
            <p:nvPr/>
          </p:nvSpPr>
          <p:spPr>
            <a:xfrm>
              <a:off x="5283819" y="5385419"/>
              <a:ext cx="180962" cy="1809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7" name="椭圆 326"/>
            <p:cNvSpPr/>
            <p:nvPr/>
          </p:nvSpPr>
          <p:spPr>
            <a:xfrm>
              <a:off x="5728591" y="5385691"/>
              <a:ext cx="180421" cy="18042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8" name="椭圆 327"/>
            <p:cNvSpPr/>
            <p:nvPr/>
          </p:nvSpPr>
          <p:spPr>
            <a:xfrm>
              <a:off x="6173360" y="5385960"/>
              <a:ext cx="179880" cy="17988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29" name="椭圆 328"/>
            <p:cNvSpPr/>
            <p:nvPr/>
          </p:nvSpPr>
          <p:spPr>
            <a:xfrm>
              <a:off x="6618131" y="5386232"/>
              <a:ext cx="179339" cy="17933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0" name="椭圆 329"/>
            <p:cNvSpPr/>
            <p:nvPr/>
          </p:nvSpPr>
          <p:spPr>
            <a:xfrm>
              <a:off x="7062901" y="5386501"/>
              <a:ext cx="178798" cy="1787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1" name="椭圆 330"/>
            <p:cNvSpPr/>
            <p:nvPr/>
          </p:nvSpPr>
          <p:spPr>
            <a:xfrm>
              <a:off x="7507672" y="5386773"/>
              <a:ext cx="178257" cy="1782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2" name="椭圆 331"/>
            <p:cNvSpPr/>
            <p:nvPr/>
          </p:nvSpPr>
          <p:spPr>
            <a:xfrm>
              <a:off x="7952442" y="5387042"/>
              <a:ext cx="177716" cy="1777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3" name="椭圆 332"/>
            <p:cNvSpPr/>
            <p:nvPr/>
          </p:nvSpPr>
          <p:spPr>
            <a:xfrm>
              <a:off x="8397213" y="5387314"/>
              <a:ext cx="177175" cy="1771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4" name="椭圆 333"/>
            <p:cNvSpPr/>
            <p:nvPr/>
          </p:nvSpPr>
          <p:spPr>
            <a:xfrm>
              <a:off x="8841983" y="5387583"/>
              <a:ext cx="176634" cy="1766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5" name="椭圆 334"/>
            <p:cNvSpPr/>
            <p:nvPr/>
          </p:nvSpPr>
          <p:spPr>
            <a:xfrm>
              <a:off x="9286753" y="5387853"/>
              <a:ext cx="176094" cy="1760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6" name="椭圆 335"/>
            <p:cNvSpPr/>
            <p:nvPr/>
          </p:nvSpPr>
          <p:spPr>
            <a:xfrm>
              <a:off x="9731525" y="5388125"/>
              <a:ext cx="175553" cy="17555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7" name="椭圆 336"/>
            <p:cNvSpPr/>
            <p:nvPr/>
          </p:nvSpPr>
          <p:spPr>
            <a:xfrm>
              <a:off x="10176294" y="5388394"/>
              <a:ext cx="175012" cy="17501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8" name="椭圆 337"/>
            <p:cNvSpPr/>
            <p:nvPr/>
          </p:nvSpPr>
          <p:spPr>
            <a:xfrm>
              <a:off x="10621066" y="5388666"/>
              <a:ext cx="174471" cy="17447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39" name="椭圆 338"/>
            <p:cNvSpPr/>
            <p:nvPr/>
          </p:nvSpPr>
          <p:spPr>
            <a:xfrm>
              <a:off x="11065835" y="5388935"/>
              <a:ext cx="173930" cy="17393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40" name="椭圆 339"/>
            <p:cNvSpPr/>
            <p:nvPr/>
          </p:nvSpPr>
          <p:spPr>
            <a:xfrm>
              <a:off x="11510606" y="5389207"/>
              <a:ext cx="173389" cy="17338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41" name="椭圆 340"/>
            <p:cNvSpPr/>
            <p:nvPr/>
          </p:nvSpPr>
          <p:spPr>
            <a:xfrm>
              <a:off x="11955376" y="5389476"/>
              <a:ext cx="172848" cy="17284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42" name="椭圆 341"/>
            <p:cNvSpPr/>
            <p:nvPr/>
          </p:nvSpPr>
          <p:spPr>
            <a:xfrm>
              <a:off x="12400147" y="5389748"/>
              <a:ext cx="172307" cy="17230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43" name="椭圆 342"/>
            <p:cNvSpPr/>
            <p:nvPr/>
          </p:nvSpPr>
          <p:spPr>
            <a:xfrm>
              <a:off x="12844917" y="5390017"/>
              <a:ext cx="171766" cy="17176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44" name="椭圆 343"/>
            <p:cNvSpPr/>
            <p:nvPr/>
          </p:nvSpPr>
          <p:spPr>
            <a:xfrm>
              <a:off x="399188" y="5834789"/>
              <a:ext cx="171225" cy="17122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45" name="椭圆 344"/>
            <p:cNvSpPr/>
            <p:nvPr/>
          </p:nvSpPr>
          <p:spPr>
            <a:xfrm>
              <a:off x="843958" y="5835058"/>
              <a:ext cx="170684" cy="17068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46" name="椭圆 345"/>
            <p:cNvSpPr/>
            <p:nvPr/>
          </p:nvSpPr>
          <p:spPr>
            <a:xfrm>
              <a:off x="1288728" y="5835328"/>
              <a:ext cx="170144" cy="1701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47" name="椭圆 346"/>
            <p:cNvSpPr/>
            <p:nvPr/>
          </p:nvSpPr>
          <p:spPr>
            <a:xfrm>
              <a:off x="1733499" y="5835600"/>
              <a:ext cx="169603" cy="16960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48" name="椭圆 347"/>
            <p:cNvSpPr/>
            <p:nvPr/>
          </p:nvSpPr>
          <p:spPr>
            <a:xfrm>
              <a:off x="2178269" y="5835869"/>
              <a:ext cx="169062" cy="1690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49" name="椭圆 348"/>
            <p:cNvSpPr/>
            <p:nvPr/>
          </p:nvSpPr>
          <p:spPr>
            <a:xfrm>
              <a:off x="2623040" y="5836141"/>
              <a:ext cx="168521" cy="16852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50" name="椭圆 349"/>
            <p:cNvSpPr/>
            <p:nvPr/>
          </p:nvSpPr>
          <p:spPr>
            <a:xfrm>
              <a:off x="3067810" y="5836410"/>
              <a:ext cx="167980" cy="16798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51" name="椭圆 350"/>
            <p:cNvSpPr/>
            <p:nvPr/>
          </p:nvSpPr>
          <p:spPr>
            <a:xfrm>
              <a:off x="3512582" y="5836682"/>
              <a:ext cx="167439" cy="16743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52" name="椭圆 351"/>
            <p:cNvSpPr/>
            <p:nvPr/>
          </p:nvSpPr>
          <p:spPr>
            <a:xfrm>
              <a:off x="3957351" y="5836951"/>
              <a:ext cx="166898" cy="1668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53" name="椭圆 352"/>
            <p:cNvSpPr/>
            <p:nvPr/>
          </p:nvSpPr>
          <p:spPr>
            <a:xfrm>
              <a:off x="4402123" y="5837223"/>
              <a:ext cx="166357" cy="1663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54" name="椭圆 353"/>
            <p:cNvSpPr/>
            <p:nvPr/>
          </p:nvSpPr>
          <p:spPr>
            <a:xfrm>
              <a:off x="4846892" y="5837492"/>
              <a:ext cx="165816" cy="16581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55" name="椭圆 354"/>
            <p:cNvSpPr/>
            <p:nvPr/>
          </p:nvSpPr>
          <p:spPr>
            <a:xfrm>
              <a:off x="5291664" y="5837764"/>
              <a:ext cx="165275" cy="1652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56" name="椭圆 355"/>
            <p:cNvSpPr/>
            <p:nvPr/>
          </p:nvSpPr>
          <p:spPr>
            <a:xfrm>
              <a:off x="5736434" y="5838034"/>
              <a:ext cx="164735" cy="16473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57" name="椭圆 356"/>
            <p:cNvSpPr/>
            <p:nvPr/>
          </p:nvSpPr>
          <p:spPr>
            <a:xfrm>
              <a:off x="6181203" y="5838303"/>
              <a:ext cx="164194" cy="1641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58" name="椭圆 357"/>
            <p:cNvSpPr/>
            <p:nvPr/>
          </p:nvSpPr>
          <p:spPr>
            <a:xfrm>
              <a:off x="6625975" y="5838575"/>
              <a:ext cx="163653" cy="16365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59" name="椭圆 358"/>
            <p:cNvSpPr/>
            <p:nvPr/>
          </p:nvSpPr>
          <p:spPr>
            <a:xfrm>
              <a:off x="7070744" y="5838844"/>
              <a:ext cx="163112" cy="16311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60" name="椭圆 359"/>
            <p:cNvSpPr/>
            <p:nvPr/>
          </p:nvSpPr>
          <p:spPr>
            <a:xfrm>
              <a:off x="7515515" y="5839116"/>
              <a:ext cx="162571" cy="16257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61" name="椭圆 360"/>
            <p:cNvSpPr/>
            <p:nvPr/>
          </p:nvSpPr>
          <p:spPr>
            <a:xfrm>
              <a:off x="7960285" y="5839385"/>
              <a:ext cx="162030" cy="16203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62" name="椭圆 361"/>
            <p:cNvSpPr/>
            <p:nvPr/>
          </p:nvSpPr>
          <p:spPr>
            <a:xfrm>
              <a:off x="8405056" y="5839657"/>
              <a:ext cx="161489" cy="16148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63" name="椭圆 362"/>
            <p:cNvSpPr/>
            <p:nvPr/>
          </p:nvSpPr>
          <p:spPr>
            <a:xfrm>
              <a:off x="8849826" y="5839926"/>
              <a:ext cx="160948" cy="16094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64" name="椭圆 363"/>
            <p:cNvSpPr/>
            <p:nvPr/>
          </p:nvSpPr>
          <p:spPr>
            <a:xfrm>
              <a:off x="9294597" y="5840198"/>
              <a:ext cx="160407" cy="16040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65" name="椭圆 364"/>
            <p:cNvSpPr/>
            <p:nvPr/>
          </p:nvSpPr>
          <p:spPr>
            <a:xfrm>
              <a:off x="9739367" y="5840467"/>
              <a:ext cx="159866" cy="15986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66" name="椭圆 365"/>
            <p:cNvSpPr/>
            <p:nvPr/>
          </p:nvSpPr>
          <p:spPr>
            <a:xfrm>
              <a:off x="10184137" y="5840737"/>
              <a:ext cx="159326" cy="15932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67" name="椭圆 366"/>
            <p:cNvSpPr/>
            <p:nvPr/>
          </p:nvSpPr>
          <p:spPr>
            <a:xfrm>
              <a:off x="10628909" y="5841009"/>
              <a:ext cx="158785" cy="15878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68" name="椭圆 367"/>
            <p:cNvSpPr/>
            <p:nvPr/>
          </p:nvSpPr>
          <p:spPr>
            <a:xfrm>
              <a:off x="11073678" y="5841278"/>
              <a:ext cx="158244" cy="1582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69" name="椭圆 368"/>
            <p:cNvSpPr/>
            <p:nvPr/>
          </p:nvSpPr>
          <p:spPr>
            <a:xfrm>
              <a:off x="11518450" y="5841550"/>
              <a:ext cx="157703" cy="15770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0" name="椭圆 369"/>
            <p:cNvSpPr/>
            <p:nvPr/>
          </p:nvSpPr>
          <p:spPr>
            <a:xfrm>
              <a:off x="11963219" y="5841819"/>
              <a:ext cx="157162" cy="1571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1" name="椭圆 370"/>
            <p:cNvSpPr/>
            <p:nvPr/>
          </p:nvSpPr>
          <p:spPr>
            <a:xfrm>
              <a:off x="12407990" y="5842091"/>
              <a:ext cx="156621" cy="15662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2" name="椭圆 371"/>
            <p:cNvSpPr/>
            <p:nvPr/>
          </p:nvSpPr>
          <p:spPr>
            <a:xfrm>
              <a:off x="12852760" y="5842360"/>
              <a:ext cx="156080" cy="15608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3" name="椭圆 372"/>
            <p:cNvSpPr/>
            <p:nvPr/>
          </p:nvSpPr>
          <p:spPr>
            <a:xfrm>
              <a:off x="407032" y="6287132"/>
              <a:ext cx="155539" cy="15553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4" name="椭圆 373"/>
            <p:cNvSpPr/>
            <p:nvPr/>
          </p:nvSpPr>
          <p:spPr>
            <a:xfrm>
              <a:off x="851801" y="6287401"/>
              <a:ext cx="154998" cy="15499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5" name="椭圆 374"/>
            <p:cNvSpPr/>
            <p:nvPr/>
          </p:nvSpPr>
          <p:spPr>
            <a:xfrm>
              <a:off x="1296573" y="6287673"/>
              <a:ext cx="154457" cy="15445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6" name="椭圆 375"/>
            <p:cNvSpPr/>
            <p:nvPr/>
          </p:nvSpPr>
          <p:spPr>
            <a:xfrm>
              <a:off x="1741343" y="6287943"/>
              <a:ext cx="153917" cy="15391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7" name="椭圆 376"/>
            <p:cNvSpPr/>
            <p:nvPr/>
          </p:nvSpPr>
          <p:spPr>
            <a:xfrm>
              <a:off x="2186112" y="6288212"/>
              <a:ext cx="153376" cy="1533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8" name="椭圆 377"/>
            <p:cNvSpPr/>
            <p:nvPr/>
          </p:nvSpPr>
          <p:spPr>
            <a:xfrm>
              <a:off x="2630883" y="6288484"/>
              <a:ext cx="152835" cy="15283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79" name="椭圆 378"/>
            <p:cNvSpPr/>
            <p:nvPr/>
          </p:nvSpPr>
          <p:spPr>
            <a:xfrm>
              <a:off x="3075653" y="6288753"/>
              <a:ext cx="152294" cy="1522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0" name="椭圆 379"/>
            <p:cNvSpPr/>
            <p:nvPr/>
          </p:nvSpPr>
          <p:spPr>
            <a:xfrm>
              <a:off x="3520425" y="6289025"/>
              <a:ext cx="151753" cy="15175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1" name="椭圆 380"/>
            <p:cNvSpPr/>
            <p:nvPr/>
          </p:nvSpPr>
          <p:spPr>
            <a:xfrm>
              <a:off x="3965194" y="6289294"/>
              <a:ext cx="151212" cy="15121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2" name="椭圆 381"/>
            <p:cNvSpPr/>
            <p:nvPr/>
          </p:nvSpPr>
          <p:spPr>
            <a:xfrm>
              <a:off x="4409966" y="6289566"/>
              <a:ext cx="150671" cy="15067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3" name="椭圆 382"/>
            <p:cNvSpPr/>
            <p:nvPr/>
          </p:nvSpPr>
          <p:spPr>
            <a:xfrm>
              <a:off x="4854735" y="6289835"/>
              <a:ext cx="150130" cy="15013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4" name="椭圆 383"/>
            <p:cNvSpPr/>
            <p:nvPr/>
          </p:nvSpPr>
          <p:spPr>
            <a:xfrm>
              <a:off x="5299507" y="6290107"/>
              <a:ext cx="149589" cy="14958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5" name="椭圆 384"/>
            <p:cNvSpPr/>
            <p:nvPr/>
          </p:nvSpPr>
          <p:spPr>
            <a:xfrm>
              <a:off x="5744276" y="6290376"/>
              <a:ext cx="149048" cy="14904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6" name="椭圆 385"/>
            <p:cNvSpPr/>
            <p:nvPr/>
          </p:nvSpPr>
          <p:spPr>
            <a:xfrm>
              <a:off x="6189046" y="6290646"/>
              <a:ext cx="148508" cy="1485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7" name="椭圆 386"/>
            <p:cNvSpPr/>
            <p:nvPr/>
          </p:nvSpPr>
          <p:spPr>
            <a:xfrm>
              <a:off x="6633818" y="6290918"/>
              <a:ext cx="147967" cy="1479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8" name="椭圆 387"/>
            <p:cNvSpPr/>
            <p:nvPr/>
          </p:nvSpPr>
          <p:spPr>
            <a:xfrm>
              <a:off x="7078587" y="6291187"/>
              <a:ext cx="147426" cy="14742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89" name="椭圆 388"/>
            <p:cNvSpPr/>
            <p:nvPr/>
          </p:nvSpPr>
          <p:spPr>
            <a:xfrm>
              <a:off x="7523359" y="6291459"/>
              <a:ext cx="146885" cy="14688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0" name="椭圆 389"/>
            <p:cNvSpPr/>
            <p:nvPr/>
          </p:nvSpPr>
          <p:spPr>
            <a:xfrm>
              <a:off x="7968128" y="6291728"/>
              <a:ext cx="146344" cy="1463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1" name="椭圆 390"/>
            <p:cNvSpPr/>
            <p:nvPr/>
          </p:nvSpPr>
          <p:spPr>
            <a:xfrm>
              <a:off x="8412899" y="6292000"/>
              <a:ext cx="145803" cy="14580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2" name="椭圆 391"/>
            <p:cNvSpPr/>
            <p:nvPr/>
          </p:nvSpPr>
          <p:spPr>
            <a:xfrm>
              <a:off x="8857669" y="6292269"/>
              <a:ext cx="145262" cy="1452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3" name="椭圆 392"/>
            <p:cNvSpPr/>
            <p:nvPr/>
          </p:nvSpPr>
          <p:spPr>
            <a:xfrm>
              <a:off x="9302440" y="6292541"/>
              <a:ext cx="144721" cy="14472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4" name="椭圆 393"/>
            <p:cNvSpPr/>
            <p:nvPr/>
          </p:nvSpPr>
          <p:spPr>
            <a:xfrm>
              <a:off x="9747210" y="6292810"/>
              <a:ext cx="144180" cy="14418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5" name="椭圆 394"/>
            <p:cNvSpPr/>
            <p:nvPr/>
          </p:nvSpPr>
          <p:spPr>
            <a:xfrm>
              <a:off x="10191981" y="6293082"/>
              <a:ext cx="143639" cy="14363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6" name="椭圆 395"/>
            <p:cNvSpPr/>
            <p:nvPr/>
          </p:nvSpPr>
          <p:spPr>
            <a:xfrm>
              <a:off x="10636752" y="6293352"/>
              <a:ext cx="143099" cy="14309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7" name="椭圆 396"/>
            <p:cNvSpPr/>
            <p:nvPr/>
          </p:nvSpPr>
          <p:spPr>
            <a:xfrm>
              <a:off x="11081521" y="6293621"/>
              <a:ext cx="142558" cy="1425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8" name="椭圆 397"/>
            <p:cNvSpPr/>
            <p:nvPr/>
          </p:nvSpPr>
          <p:spPr>
            <a:xfrm>
              <a:off x="11526293" y="6293893"/>
              <a:ext cx="142017" cy="14201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99" name="椭圆 398"/>
            <p:cNvSpPr/>
            <p:nvPr/>
          </p:nvSpPr>
          <p:spPr>
            <a:xfrm>
              <a:off x="11971062" y="6294162"/>
              <a:ext cx="141476" cy="1414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0" name="椭圆 399"/>
            <p:cNvSpPr/>
            <p:nvPr/>
          </p:nvSpPr>
          <p:spPr>
            <a:xfrm>
              <a:off x="12415834" y="6294434"/>
              <a:ext cx="140935" cy="14093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1" name="椭圆 400"/>
            <p:cNvSpPr/>
            <p:nvPr/>
          </p:nvSpPr>
          <p:spPr>
            <a:xfrm>
              <a:off x="12860603" y="6294703"/>
              <a:ext cx="140394" cy="1403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2" name="椭圆 401"/>
            <p:cNvSpPr/>
            <p:nvPr/>
          </p:nvSpPr>
          <p:spPr>
            <a:xfrm>
              <a:off x="414874" y="6739474"/>
              <a:ext cx="139853" cy="13985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3" name="椭圆 402"/>
            <p:cNvSpPr/>
            <p:nvPr/>
          </p:nvSpPr>
          <p:spPr>
            <a:xfrm>
              <a:off x="859644" y="6739744"/>
              <a:ext cx="139312" cy="13931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4" name="椭圆 403"/>
            <p:cNvSpPr/>
            <p:nvPr/>
          </p:nvSpPr>
          <p:spPr>
            <a:xfrm>
              <a:off x="1304415" y="6740015"/>
              <a:ext cx="138771" cy="13877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5" name="椭圆 404"/>
            <p:cNvSpPr/>
            <p:nvPr/>
          </p:nvSpPr>
          <p:spPr>
            <a:xfrm>
              <a:off x="1749185" y="6740285"/>
              <a:ext cx="138230" cy="13823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6" name="椭圆 405"/>
            <p:cNvSpPr/>
            <p:nvPr/>
          </p:nvSpPr>
          <p:spPr>
            <a:xfrm>
              <a:off x="2193956" y="6740556"/>
              <a:ext cx="137689" cy="13768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7" name="椭圆 406"/>
            <p:cNvSpPr/>
            <p:nvPr/>
          </p:nvSpPr>
          <p:spPr>
            <a:xfrm>
              <a:off x="2638727" y="6740827"/>
              <a:ext cx="137149" cy="1371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8" name="椭圆 407"/>
            <p:cNvSpPr/>
            <p:nvPr/>
          </p:nvSpPr>
          <p:spPr>
            <a:xfrm>
              <a:off x="3083496" y="6741096"/>
              <a:ext cx="136608" cy="1366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09" name="椭圆 408"/>
            <p:cNvSpPr/>
            <p:nvPr/>
          </p:nvSpPr>
          <p:spPr>
            <a:xfrm>
              <a:off x="3528268" y="6741368"/>
              <a:ext cx="136067" cy="1360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10" name="椭圆 409"/>
            <p:cNvSpPr/>
            <p:nvPr/>
          </p:nvSpPr>
          <p:spPr>
            <a:xfrm>
              <a:off x="3973037" y="6741637"/>
              <a:ext cx="135526" cy="13552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11" name="椭圆 410"/>
            <p:cNvSpPr/>
            <p:nvPr/>
          </p:nvSpPr>
          <p:spPr>
            <a:xfrm>
              <a:off x="4417809" y="6741909"/>
              <a:ext cx="134985" cy="13498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12" name="椭圆 411"/>
            <p:cNvSpPr/>
            <p:nvPr/>
          </p:nvSpPr>
          <p:spPr>
            <a:xfrm>
              <a:off x="4862578" y="6742178"/>
              <a:ext cx="134444" cy="1344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13" name="椭圆 412"/>
            <p:cNvSpPr/>
            <p:nvPr/>
          </p:nvSpPr>
          <p:spPr>
            <a:xfrm>
              <a:off x="5307350" y="6742449"/>
              <a:ext cx="133903" cy="13390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14" name="椭圆 413"/>
            <p:cNvSpPr/>
            <p:nvPr/>
          </p:nvSpPr>
          <p:spPr>
            <a:xfrm>
              <a:off x="5752119" y="6742719"/>
              <a:ext cx="133362" cy="1333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15" name="椭圆 414"/>
            <p:cNvSpPr/>
            <p:nvPr/>
          </p:nvSpPr>
          <p:spPr>
            <a:xfrm>
              <a:off x="6196891" y="6742990"/>
              <a:ext cx="132821" cy="13282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16" name="椭圆 415"/>
            <p:cNvSpPr/>
            <p:nvPr/>
          </p:nvSpPr>
          <p:spPr>
            <a:xfrm>
              <a:off x="6641660" y="6743260"/>
              <a:ext cx="132280" cy="13228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17" name="椭圆 416"/>
            <p:cNvSpPr/>
            <p:nvPr/>
          </p:nvSpPr>
          <p:spPr>
            <a:xfrm>
              <a:off x="7086430" y="6743530"/>
              <a:ext cx="131740" cy="1317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18" name="椭圆 417"/>
            <p:cNvSpPr/>
            <p:nvPr/>
          </p:nvSpPr>
          <p:spPr>
            <a:xfrm>
              <a:off x="7531202" y="6743802"/>
              <a:ext cx="131199" cy="13119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19" name="椭圆 418"/>
            <p:cNvSpPr/>
            <p:nvPr/>
          </p:nvSpPr>
          <p:spPr>
            <a:xfrm>
              <a:off x="7975971" y="6744071"/>
              <a:ext cx="130658" cy="1306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20" name="椭圆 419"/>
            <p:cNvSpPr/>
            <p:nvPr/>
          </p:nvSpPr>
          <p:spPr>
            <a:xfrm>
              <a:off x="8420743" y="6744343"/>
              <a:ext cx="130117" cy="13011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21" name="椭圆 420"/>
            <p:cNvSpPr/>
            <p:nvPr/>
          </p:nvSpPr>
          <p:spPr>
            <a:xfrm>
              <a:off x="8865512" y="6744612"/>
              <a:ext cx="129576" cy="1295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22" name="椭圆 421"/>
            <p:cNvSpPr/>
            <p:nvPr/>
          </p:nvSpPr>
          <p:spPr>
            <a:xfrm>
              <a:off x="9310284" y="6744884"/>
              <a:ext cx="129035" cy="12903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23" name="椭圆 422"/>
            <p:cNvSpPr/>
            <p:nvPr/>
          </p:nvSpPr>
          <p:spPr>
            <a:xfrm>
              <a:off x="9755053" y="6745153"/>
              <a:ext cx="128494" cy="1284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24" name="椭圆 423"/>
            <p:cNvSpPr/>
            <p:nvPr/>
          </p:nvSpPr>
          <p:spPr>
            <a:xfrm>
              <a:off x="10199824" y="6745424"/>
              <a:ext cx="127953" cy="12795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25" name="椭圆 424"/>
            <p:cNvSpPr/>
            <p:nvPr/>
          </p:nvSpPr>
          <p:spPr>
            <a:xfrm>
              <a:off x="10644594" y="6745694"/>
              <a:ext cx="127412" cy="12741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26" name="椭圆 425"/>
            <p:cNvSpPr/>
            <p:nvPr/>
          </p:nvSpPr>
          <p:spPr>
            <a:xfrm>
              <a:off x="11089365" y="6745965"/>
              <a:ext cx="126871" cy="12687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27" name="椭圆 426"/>
            <p:cNvSpPr/>
            <p:nvPr/>
          </p:nvSpPr>
          <p:spPr>
            <a:xfrm>
              <a:off x="11534136" y="6746236"/>
              <a:ext cx="126331" cy="1263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28" name="椭圆 427"/>
            <p:cNvSpPr/>
            <p:nvPr/>
          </p:nvSpPr>
          <p:spPr>
            <a:xfrm>
              <a:off x="11978905" y="6746505"/>
              <a:ext cx="125790" cy="1257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29" name="椭圆 428"/>
            <p:cNvSpPr/>
            <p:nvPr/>
          </p:nvSpPr>
          <p:spPr>
            <a:xfrm>
              <a:off x="12423677" y="6746777"/>
              <a:ext cx="125249" cy="1252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30" name="椭圆 429"/>
            <p:cNvSpPr/>
            <p:nvPr/>
          </p:nvSpPr>
          <p:spPr>
            <a:xfrm>
              <a:off x="12868446" y="6747046"/>
              <a:ext cx="124708" cy="1247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31" name="椭圆 430"/>
            <p:cNvSpPr/>
            <p:nvPr/>
          </p:nvSpPr>
          <p:spPr>
            <a:xfrm>
              <a:off x="422718" y="7191818"/>
              <a:ext cx="124167" cy="1241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32" name="椭圆 431"/>
            <p:cNvSpPr/>
            <p:nvPr/>
          </p:nvSpPr>
          <p:spPr>
            <a:xfrm>
              <a:off x="867487" y="7192087"/>
              <a:ext cx="123626" cy="12362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33" name="椭圆 432"/>
            <p:cNvSpPr/>
            <p:nvPr/>
          </p:nvSpPr>
          <p:spPr>
            <a:xfrm>
              <a:off x="1312258" y="7192358"/>
              <a:ext cx="123085" cy="12308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34" name="椭圆 433"/>
            <p:cNvSpPr/>
            <p:nvPr/>
          </p:nvSpPr>
          <p:spPr>
            <a:xfrm>
              <a:off x="1757028" y="7192628"/>
              <a:ext cx="122544" cy="1225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35" name="椭圆 434"/>
            <p:cNvSpPr/>
            <p:nvPr/>
          </p:nvSpPr>
          <p:spPr>
            <a:xfrm>
              <a:off x="2201800" y="7192899"/>
              <a:ext cx="122003" cy="12200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36" name="椭圆 435"/>
            <p:cNvSpPr/>
            <p:nvPr/>
          </p:nvSpPr>
          <p:spPr>
            <a:xfrm>
              <a:off x="2646569" y="7193169"/>
              <a:ext cx="121462" cy="1214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37" name="椭圆 436"/>
            <p:cNvSpPr/>
            <p:nvPr/>
          </p:nvSpPr>
          <p:spPr>
            <a:xfrm>
              <a:off x="3091339" y="7193439"/>
              <a:ext cx="120922" cy="1209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38" name="椭圆 437"/>
            <p:cNvSpPr/>
            <p:nvPr/>
          </p:nvSpPr>
          <p:spPr>
            <a:xfrm>
              <a:off x="3536111" y="7193711"/>
              <a:ext cx="120381" cy="12038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39" name="椭圆 438"/>
            <p:cNvSpPr/>
            <p:nvPr/>
          </p:nvSpPr>
          <p:spPr>
            <a:xfrm>
              <a:off x="3980880" y="7193980"/>
              <a:ext cx="119840" cy="1198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40" name="椭圆 439"/>
            <p:cNvSpPr/>
            <p:nvPr/>
          </p:nvSpPr>
          <p:spPr>
            <a:xfrm>
              <a:off x="4425652" y="7194252"/>
              <a:ext cx="119299" cy="11929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41" name="椭圆 440"/>
            <p:cNvSpPr/>
            <p:nvPr/>
          </p:nvSpPr>
          <p:spPr>
            <a:xfrm>
              <a:off x="4870421" y="7194521"/>
              <a:ext cx="118758" cy="1187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42" name="椭圆 441"/>
            <p:cNvSpPr/>
            <p:nvPr/>
          </p:nvSpPr>
          <p:spPr>
            <a:xfrm>
              <a:off x="5315193" y="7194793"/>
              <a:ext cx="118217" cy="11821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43" name="椭圆 442"/>
            <p:cNvSpPr/>
            <p:nvPr/>
          </p:nvSpPr>
          <p:spPr>
            <a:xfrm>
              <a:off x="5759962" y="7195062"/>
              <a:ext cx="117676" cy="1176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44" name="椭圆 443"/>
            <p:cNvSpPr/>
            <p:nvPr/>
          </p:nvSpPr>
          <p:spPr>
            <a:xfrm>
              <a:off x="6204734" y="7195333"/>
              <a:ext cx="117135" cy="11713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45" name="椭圆 444"/>
            <p:cNvSpPr/>
            <p:nvPr/>
          </p:nvSpPr>
          <p:spPr>
            <a:xfrm>
              <a:off x="6649503" y="7195603"/>
              <a:ext cx="116594" cy="11659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46" name="椭圆 445"/>
            <p:cNvSpPr/>
            <p:nvPr/>
          </p:nvSpPr>
          <p:spPr>
            <a:xfrm>
              <a:off x="7094274" y="7195874"/>
              <a:ext cx="116053" cy="11605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47" name="椭圆 446"/>
            <p:cNvSpPr/>
            <p:nvPr/>
          </p:nvSpPr>
          <p:spPr>
            <a:xfrm>
              <a:off x="7539044" y="7196144"/>
              <a:ext cx="115513" cy="11551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48" name="椭圆 447"/>
            <p:cNvSpPr/>
            <p:nvPr/>
          </p:nvSpPr>
          <p:spPr>
            <a:xfrm>
              <a:off x="7983814" y="7196414"/>
              <a:ext cx="114972" cy="1149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49" name="椭圆 448"/>
            <p:cNvSpPr/>
            <p:nvPr/>
          </p:nvSpPr>
          <p:spPr>
            <a:xfrm>
              <a:off x="8428586" y="7196686"/>
              <a:ext cx="114431" cy="1144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0" name="椭圆 449"/>
            <p:cNvSpPr/>
            <p:nvPr/>
          </p:nvSpPr>
          <p:spPr>
            <a:xfrm>
              <a:off x="8873355" y="7196955"/>
              <a:ext cx="113890" cy="1138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1" name="椭圆 450"/>
            <p:cNvSpPr/>
            <p:nvPr/>
          </p:nvSpPr>
          <p:spPr>
            <a:xfrm>
              <a:off x="9318127" y="7197227"/>
              <a:ext cx="113349" cy="1133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2" name="椭圆 451"/>
            <p:cNvSpPr/>
            <p:nvPr/>
          </p:nvSpPr>
          <p:spPr>
            <a:xfrm>
              <a:off x="9762896" y="7197496"/>
              <a:ext cx="112808" cy="1128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3" name="椭圆 452"/>
            <p:cNvSpPr/>
            <p:nvPr/>
          </p:nvSpPr>
          <p:spPr>
            <a:xfrm>
              <a:off x="10207668" y="7197768"/>
              <a:ext cx="112267" cy="1122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4" name="椭圆 453"/>
            <p:cNvSpPr/>
            <p:nvPr/>
          </p:nvSpPr>
          <p:spPr>
            <a:xfrm>
              <a:off x="10652437" y="7198037"/>
              <a:ext cx="111726" cy="11172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5" name="椭圆 454"/>
            <p:cNvSpPr/>
            <p:nvPr/>
          </p:nvSpPr>
          <p:spPr>
            <a:xfrm>
              <a:off x="11097208" y="7198308"/>
              <a:ext cx="111185" cy="11118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6" name="椭圆 455"/>
            <p:cNvSpPr/>
            <p:nvPr/>
          </p:nvSpPr>
          <p:spPr>
            <a:xfrm>
              <a:off x="11541978" y="7198578"/>
              <a:ext cx="110644" cy="1106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7" name="椭圆 456"/>
            <p:cNvSpPr/>
            <p:nvPr/>
          </p:nvSpPr>
          <p:spPr>
            <a:xfrm>
              <a:off x="11986748" y="7198848"/>
              <a:ext cx="110104" cy="1101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8" name="椭圆 457"/>
            <p:cNvSpPr/>
            <p:nvPr/>
          </p:nvSpPr>
          <p:spPr>
            <a:xfrm>
              <a:off x="12431519" y="7199119"/>
              <a:ext cx="109563" cy="10956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59" name="椭圆 458"/>
            <p:cNvSpPr/>
            <p:nvPr/>
          </p:nvSpPr>
          <p:spPr>
            <a:xfrm>
              <a:off x="12876289" y="7199389"/>
              <a:ext cx="109022" cy="1090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0" name="椭圆 459"/>
            <p:cNvSpPr/>
            <p:nvPr/>
          </p:nvSpPr>
          <p:spPr>
            <a:xfrm>
              <a:off x="430560" y="7644161"/>
              <a:ext cx="108481" cy="10848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1" name="椭圆 460"/>
            <p:cNvSpPr/>
            <p:nvPr/>
          </p:nvSpPr>
          <p:spPr>
            <a:xfrm>
              <a:off x="875330" y="7644430"/>
              <a:ext cx="107940" cy="1079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2" name="椭圆 461"/>
            <p:cNvSpPr/>
            <p:nvPr/>
          </p:nvSpPr>
          <p:spPr>
            <a:xfrm>
              <a:off x="1320101" y="7644702"/>
              <a:ext cx="107399" cy="10739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3" name="椭圆 462"/>
            <p:cNvSpPr/>
            <p:nvPr/>
          </p:nvSpPr>
          <p:spPr>
            <a:xfrm>
              <a:off x="1764871" y="7644971"/>
              <a:ext cx="106858" cy="1068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4" name="椭圆 463"/>
            <p:cNvSpPr/>
            <p:nvPr/>
          </p:nvSpPr>
          <p:spPr>
            <a:xfrm>
              <a:off x="2209642" y="7645243"/>
              <a:ext cx="106317" cy="10631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5" name="椭圆 464"/>
            <p:cNvSpPr/>
            <p:nvPr/>
          </p:nvSpPr>
          <p:spPr>
            <a:xfrm>
              <a:off x="2654412" y="7645512"/>
              <a:ext cx="105776" cy="1057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6" name="椭圆 465"/>
            <p:cNvSpPr/>
            <p:nvPr/>
          </p:nvSpPr>
          <p:spPr>
            <a:xfrm>
              <a:off x="3099184" y="7645783"/>
              <a:ext cx="105235" cy="10523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7" name="椭圆 466"/>
            <p:cNvSpPr/>
            <p:nvPr/>
          </p:nvSpPr>
          <p:spPr>
            <a:xfrm>
              <a:off x="3543954" y="7646053"/>
              <a:ext cx="104695" cy="10469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8" name="椭圆 467"/>
            <p:cNvSpPr/>
            <p:nvPr/>
          </p:nvSpPr>
          <p:spPr>
            <a:xfrm>
              <a:off x="3988723" y="7646323"/>
              <a:ext cx="104154" cy="10415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69" name="椭圆 468"/>
            <p:cNvSpPr/>
            <p:nvPr/>
          </p:nvSpPr>
          <p:spPr>
            <a:xfrm>
              <a:off x="4433495" y="7646595"/>
              <a:ext cx="103613" cy="10361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70" name="椭圆 469"/>
            <p:cNvSpPr/>
            <p:nvPr/>
          </p:nvSpPr>
          <p:spPr>
            <a:xfrm>
              <a:off x="4878264" y="7646864"/>
              <a:ext cx="103072" cy="1030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71" name="椭圆 470"/>
            <p:cNvSpPr/>
            <p:nvPr/>
          </p:nvSpPr>
          <p:spPr>
            <a:xfrm>
              <a:off x="5323036" y="7647136"/>
              <a:ext cx="102531" cy="1025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72" name="椭圆 471"/>
            <p:cNvSpPr/>
            <p:nvPr/>
          </p:nvSpPr>
          <p:spPr>
            <a:xfrm>
              <a:off x="5767805" y="7647405"/>
              <a:ext cx="101990" cy="1019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73" name="椭圆 472"/>
            <p:cNvSpPr/>
            <p:nvPr/>
          </p:nvSpPr>
          <p:spPr>
            <a:xfrm>
              <a:off x="6212577" y="7647677"/>
              <a:ext cx="101449" cy="1014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74" name="椭圆 473"/>
            <p:cNvSpPr/>
            <p:nvPr/>
          </p:nvSpPr>
          <p:spPr>
            <a:xfrm>
              <a:off x="6657346" y="7647946"/>
              <a:ext cx="100908" cy="1009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75" name="椭圆 474"/>
            <p:cNvSpPr/>
            <p:nvPr/>
          </p:nvSpPr>
          <p:spPr>
            <a:xfrm>
              <a:off x="7102117" y="7648217"/>
              <a:ext cx="100367" cy="1003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76" name="椭圆 475"/>
            <p:cNvSpPr/>
            <p:nvPr/>
          </p:nvSpPr>
          <p:spPr>
            <a:xfrm>
              <a:off x="7546887" y="7648487"/>
              <a:ext cx="99826" cy="9982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77" name="椭圆 476"/>
            <p:cNvSpPr/>
            <p:nvPr/>
          </p:nvSpPr>
          <p:spPr>
            <a:xfrm>
              <a:off x="7991658" y="7648758"/>
              <a:ext cx="99285" cy="9928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78" name="椭圆 477"/>
            <p:cNvSpPr/>
            <p:nvPr/>
          </p:nvSpPr>
          <p:spPr>
            <a:xfrm>
              <a:off x="8436428" y="7649028"/>
              <a:ext cx="98745" cy="9874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79" name="椭圆 478"/>
            <p:cNvSpPr/>
            <p:nvPr/>
          </p:nvSpPr>
          <p:spPr>
            <a:xfrm>
              <a:off x="8881198" y="7649298"/>
              <a:ext cx="98204" cy="982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80" name="椭圆 479"/>
            <p:cNvSpPr/>
            <p:nvPr/>
          </p:nvSpPr>
          <p:spPr>
            <a:xfrm>
              <a:off x="9325970" y="7649570"/>
              <a:ext cx="97663" cy="9766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81" name="椭圆 480"/>
            <p:cNvSpPr/>
            <p:nvPr/>
          </p:nvSpPr>
          <p:spPr>
            <a:xfrm>
              <a:off x="9770739" y="7649839"/>
              <a:ext cx="97122" cy="971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82" name="椭圆 481"/>
            <p:cNvSpPr/>
            <p:nvPr/>
          </p:nvSpPr>
          <p:spPr>
            <a:xfrm>
              <a:off x="10215511" y="7650111"/>
              <a:ext cx="96581" cy="9658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83" name="椭圆 482"/>
            <p:cNvSpPr/>
            <p:nvPr/>
          </p:nvSpPr>
          <p:spPr>
            <a:xfrm>
              <a:off x="10660280" y="7650380"/>
              <a:ext cx="96040" cy="960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84" name="椭圆 483"/>
            <p:cNvSpPr/>
            <p:nvPr/>
          </p:nvSpPr>
          <p:spPr>
            <a:xfrm>
              <a:off x="11105052" y="7650652"/>
              <a:ext cx="95499" cy="9549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85" name="椭圆 484"/>
            <p:cNvSpPr/>
            <p:nvPr/>
          </p:nvSpPr>
          <p:spPr>
            <a:xfrm>
              <a:off x="11549821" y="7650921"/>
              <a:ext cx="94958" cy="949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86" name="椭圆 485"/>
            <p:cNvSpPr/>
            <p:nvPr/>
          </p:nvSpPr>
          <p:spPr>
            <a:xfrm>
              <a:off x="11994592" y="7651192"/>
              <a:ext cx="94417" cy="9441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87" name="椭圆 486"/>
            <p:cNvSpPr/>
            <p:nvPr/>
          </p:nvSpPr>
          <p:spPr>
            <a:xfrm>
              <a:off x="12439362" y="7651462"/>
              <a:ext cx="93876" cy="9387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88" name="椭圆 487"/>
            <p:cNvSpPr/>
            <p:nvPr/>
          </p:nvSpPr>
          <p:spPr>
            <a:xfrm>
              <a:off x="12884132" y="7651732"/>
              <a:ext cx="93336" cy="933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89" name="椭圆 488"/>
            <p:cNvSpPr/>
            <p:nvPr/>
          </p:nvSpPr>
          <p:spPr>
            <a:xfrm>
              <a:off x="438403" y="8096503"/>
              <a:ext cx="92795" cy="9279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0" name="椭圆 489"/>
            <p:cNvSpPr/>
            <p:nvPr/>
          </p:nvSpPr>
          <p:spPr>
            <a:xfrm>
              <a:off x="883173" y="8096773"/>
              <a:ext cx="92254" cy="9225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1" name="椭圆 490"/>
            <p:cNvSpPr/>
            <p:nvPr/>
          </p:nvSpPr>
          <p:spPr>
            <a:xfrm>
              <a:off x="1327944" y="8097045"/>
              <a:ext cx="91713" cy="9171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2" name="椭圆 491"/>
            <p:cNvSpPr/>
            <p:nvPr/>
          </p:nvSpPr>
          <p:spPr>
            <a:xfrm>
              <a:off x="1772714" y="8097314"/>
              <a:ext cx="91172" cy="911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3" name="椭圆 492"/>
            <p:cNvSpPr/>
            <p:nvPr/>
          </p:nvSpPr>
          <p:spPr>
            <a:xfrm>
              <a:off x="2217485" y="8097586"/>
              <a:ext cx="90631" cy="906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4" name="椭圆 493"/>
            <p:cNvSpPr/>
            <p:nvPr/>
          </p:nvSpPr>
          <p:spPr>
            <a:xfrm>
              <a:off x="2662255" y="8097855"/>
              <a:ext cx="90090" cy="900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5" name="椭圆 494"/>
            <p:cNvSpPr/>
            <p:nvPr/>
          </p:nvSpPr>
          <p:spPr>
            <a:xfrm>
              <a:off x="3107026" y="8098127"/>
              <a:ext cx="89549" cy="895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6" name="椭圆 495"/>
            <p:cNvSpPr/>
            <p:nvPr/>
          </p:nvSpPr>
          <p:spPr>
            <a:xfrm>
              <a:off x="3551796" y="8098396"/>
              <a:ext cx="89008" cy="8900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7" name="椭圆 496"/>
            <p:cNvSpPr/>
            <p:nvPr/>
          </p:nvSpPr>
          <p:spPr>
            <a:xfrm>
              <a:off x="3996568" y="8098667"/>
              <a:ext cx="88467" cy="8846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8" name="椭圆 497"/>
            <p:cNvSpPr/>
            <p:nvPr/>
          </p:nvSpPr>
          <p:spPr>
            <a:xfrm>
              <a:off x="4441338" y="8098937"/>
              <a:ext cx="87927" cy="879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499" name="椭圆 498"/>
            <p:cNvSpPr/>
            <p:nvPr/>
          </p:nvSpPr>
          <p:spPr>
            <a:xfrm>
              <a:off x="4886107" y="8099207"/>
              <a:ext cx="87386" cy="873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00" name="椭圆 499"/>
            <p:cNvSpPr/>
            <p:nvPr/>
          </p:nvSpPr>
          <p:spPr>
            <a:xfrm>
              <a:off x="5330878" y="8099478"/>
              <a:ext cx="86845" cy="8684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01" name="椭圆 500"/>
            <p:cNvSpPr/>
            <p:nvPr/>
          </p:nvSpPr>
          <p:spPr>
            <a:xfrm>
              <a:off x="5775648" y="8099748"/>
              <a:ext cx="86304" cy="863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02" name="椭圆 501"/>
            <p:cNvSpPr/>
            <p:nvPr/>
          </p:nvSpPr>
          <p:spPr>
            <a:xfrm>
              <a:off x="6220420" y="8100020"/>
              <a:ext cx="85763" cy="8576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03" name="椭圆 502"/>
            <p:cNvSpPr/>
            <p:nvPr/>
          </p:nvSpPr>
          <p:spPr>
            <a:xfrm>
              <a:off x="6665189" y="8100289"/>
              <a:ext cx="85222" cy="852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04" name="椭圆 503"/>
            <p:cNvSpPr/>
            <p:nvPr/>
          </p:nvSpPr>
          <p:spPr>
            <a:xfrm>
              <a:off x="7109961" y="8100561"/>
              <a:ext cx="84681" cy="8468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05" name="椭圆 504"/>
            <p:cNvSpPr/>
            <p:nvPr/>
          </p:nvSpPr>
          <p:spPr>
            <a:xfrm>
              <a:off x="7554730" y="8100830"/>
              <a:ext cx="84140" cy="841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06" name="椭圆 505"/>
            <p:cNvSpPr/>
            <p:nvPr/>
          </p:nvSpPr>
          <p:spPr>
            <a:xfrm>
              <a:off x="7999502" y="8101102"/>
              <a:ext cx="83599" cy="8359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07" name="椭圆 506"/>
            <p:cNvSpPr/>
            <p:nvPr/>
          </p:nvSpPr>
          <p:spPr>
            <a:xfrm>
              <a:off x="8444271" y="8101371"/>
              <a:ext cx="83058" cy="8305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08" name="椭圆 507"/>
            <p:cNvSpPr/>
            <p:nvPr/>
          </p:nvSpPr>
          <p:spPr>
            <a:xfrm>
              <a:off x="8889041" y="8101641"/>
              <a:ext cx="82518" cy="8251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09" name="椭圆 508"/>
            <p:cNvSpPr/>
            <p:nvPr/>
          </p:nvSpPr>
          <p:spPr>
            <a:xfrm>
              <a:off x="9333812" y="8101912"/>
              <a:ext cx="81977" cy="8197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10" name="椭圆 509"/>
            <p:cNvSpPr/>
            <p:nvPr/>
          </p:nvSpPr>
          <p:spPr>
            <a:xfrm>
              <a:off x="9778582" y="8102182"/>
              <a:ext cx="81436" cy="814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11" name="椭圆 510"/>
            <p:cNvSpPr/>
            <p:nvPr/>
          </p:nvSpPr>
          <p:spPr>
            <a:xfrm>
              <a:off x="10223353" y="8102453"/>
              <a:ext cx="80895" cy="8089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12" name="椭圆 511"/>
            <p:cNvSpPr/>
            <p:nvPr/>
          </p:nvSpPr>
          <p:spPr>
            <a:xfrm>
              <a:off x="10668123" y="8102723"/>
              <a:ext cx="80354" cy="8035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13" name="椭圆 512"/>
            <p:cNvSpPr/>
            <p:nvPr/>
          </p:nvSpPr>
          <p:spPr>
            <a:xfrm>
              <a:off x="11112895" y="8102995"/>
              <a:ext cx="79813" cy="7981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14" name="椭圆 513"/>
            <p:cNvSpPr/>
            <p:nvPr/>
          </p:nvSpPr>
          <p:spPr>
            <a:xfrm>
              <a:off x="11557664" y="8103264"/>
              <a:ext cx="79272" cy="792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15" name="椭圆 514"/>
            <p:cNvSpPr/>
            <p:nvPr/>
          </p:nvSpPr>
          <p:spPr>
            <a:xfrm>
              <a:off x="12002436" y="8103536"/>
              <a:ext cx="78731" cy="787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16" name="椭圆 515"/>
            <p:cNvSpPr/>
            <p:nvPr/>
          </p:nvSpPr>
          <p:spPr>
            <a:xfrm>
              <a:off x="12447205" y="8103805"/>
              <a:ext cx="78190" cy="7819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17" name="椭圆 516"/>
            <p:cNvSpPr/>
            <p:nvPr/>
          </p:nvSpPr>
          <p:spPr>
            <a:xfrm>
              <a:off x="12891977" y="8104077"/>
              <a:ext cx="77649" cy="7764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18" name="椭圆 517"/>
            <p:cNvSpPr/>
            <p:nvPr/>
          </p:nvSpPr>
          <p:spPr>
            <a:xfrm>
              <a:off x="446247" y="8548846"/>
              <a:ext cx="77109" cy="771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19" name="椭圆 518"/>
            <p:cNvSpPr/>
            <p:nvPr/>
          </p:nvSpPr>
          <p:spPr>
            <a:xfrm>
              <a:off x="891016" y="8549116"/>
              <a:ext cx="76568" cy="765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0" name="椭圆 519"/>
            <p:cNvSpPr/>
            <p:nvPr/>
          </p:nvSpPr>
          <p:spPr>
            <a:xfrm>
              <a:off x="1335787" y="8549387"/>
              <a:ext cx="76027" cy="760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1" name="椭圆 520"/>
            <p:cNvSpPr/>
            <p:nvPr/>
          </p:nvSpPr>
          <p:spPr>
            <a:xfrm>
              <a:off x="1780557" y="8549657"/>
              <a:ext cx="75486" cy="754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2" name="椭圆 521"/>
            <p:cNvSpPr/>
            <p:nvPr/>
          </p:nvSpPr>
          <p:spPr>
            <a:xfrm>
              <a:off x="2225329" y="8549929"/>
              <a:ext cx="74945" cy="7494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3" name="椭圆 522"/>
            <p:cNvSpPr/>
            <p:nvPr/>
          </p:nvSpPr>
          <p:spPr>
            <a:xfrm>
              <a:off x="2670098" y="8550198"/>
              <a:ext cx="74404" cy="744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4" name="椭圆 523"/>
            <p:cNvSpPr/>
            <p:nvPr/>
          </p:nvSpPr>
          <p:spPr>
            <a:xfrm>
              <a:off x="3114870" y="8550470"/>
              <a:ext cx="73863" cy="7386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5" name="椭圆 524"/>
            <p:cNvSpPr/>
            <p:nvPr/>
          </p:nvSpPr>
          <p:spPr>
            <a:xfrm>
              <a:off x="3559639" y="8550739"/>
              <a:ext cx="73322" cy="733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6" name="椭圆 525"/>
            <p:cNvSpPr/>
            <p:nvPr/>
          </p:nvSpPr>
          <p:spPr>
            <a:xfrm>
              <a:off x="4004411" y="8551011"/>
              <a:ext cx="72781" cy="7278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7" name="椭圆 526"/>
            <p:cNvSpPr/>
            <p:nvPr/>
          </p:nvSpPr>
          <p:spPr>
            <a:xfrm>
              <a:off x="4449180" y="8551280"/>
              <a:ext cx="72240" cy="7224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8" name="椭圆 527"/>
            <p:cNvSpPr/>
            <p:nvPr/>
          </p:nvSpPr>
          <p:spPr>
            <a:xfrm>
              <a:off x="4893950" y="8551550"/>
              <a:ext cx="71700" cy="717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29" name="椭圆 528"/>
            <p:cNvSpPr/>
            <p:nvPr/>
          </p:nvSpPr>
          <p:spPr>
            <a:xfrm>
              <a:off x="5338722" y="8551821"/>
              <a:ext cx="71159" cy="711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0" name="椭圆 529"/>
            <p:cNvSpPr/>
            <p:nvPr/>
          </p:nvSpPr>
          <p:spPr>
            <a:xfrm>
              <a:off x="5783491" y="8552091"/>
              <a:ext cx="70618" cy="7061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1" name="椭圆 530"/>
            <p:cNvSpPr/>
            <p:nvPr/>
          </p:nvSpPr>
          <p:spPr>
            <a:xfrm>
              <a:off x="6228262" y="8552362"/>
              <a:ext cx="70077" cy="7007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2" name="椭圆 531"/>
            <p:cNvSpPr/>
            <p:nvPr/>
          </p:nvSpPr>
          <p:spPr>
            <a:xfrm>
              <a:off x="6673032" y="8552632"/>
              <a:ext cx="69536" cy="695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3" name="椭圆 532"/>
            <p:cNvSpPr/>
            <p:nvPr/>
          </p:nvSpPr>
          <p:spPr>
            <a:xfrm>
              <a:off x="7117804" y="8552904"/>
              <a:ext cx="68995" cy="6899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4" name="椭圆 533"/>
            <p:cNvSpPr/>
            <p:nvPr/>
          </p:nvSpPr>
          <p:spPr>
            <a:xfrm>
              <a:off x="7562573" y="8553173"/>
              <a:ext cx="68454" cy="6845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5" name="椭圆 534"/>
            <p:cNvSpPr/>
            <p:nvPr/>
          </p:nvSpPr>
          <p:spPr>
            <a:xfrm>
              <a:off x="8007345" y="8553445"/>
              <a:ext cx="67913" cy="6791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6" name="椭圆 535"/>
            <p:cNvSpPr/>
            <p:nvPr/>
          </p:nvSpPr>
          <p:spPr>
            <a:xfrm>
              <a:off x="8452114" y="8553714"/>
              <a:ext cx="67372" cy="673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7" name="椭圆 536"/>
            <p:cNvSpPr/>
            <p:nvPr/>
          </p:nvSpPr>
          <p:spPr>
            <a:xfrm>
              <a:off x="8896886" y="8553986"/>
              <a:ext cx="66831" cy="6683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8" name="椭圆 537"/>
            <p:cNvSpPr/>
            <p:nvPr/>
          </p:nvSpPr>
          <p:spPr>
            <a:xfrm>
              <a:off x="9341655" y="8554255"/>
              <a:ext cx="66291" cy="662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39" name="椭圆 538"/>
            <p:cNvSpPr/>
            <p:nvPr/>
          </p:nvSpPr>
          <p:spPr>
            <a:xfrm>
              <a:off x="9786425" y="8554525"/>
              <a:ext cx="65750" cy="657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40" name="椭圆 539"/>
            <p:cNvSpPr/>
            <p:nvPr/>
          </p:nvSpPr>
          <p:spPr>
            <a:xfrm>
              <a:off x="10231196" y="8554796"/>
              <a:ext cx="65209" cy="652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41" name="椭圆 540"/>
            <p:cNvSpPr/>
            <p:nvPr/>
          </p:nvSpPr>
          <p:spPr>
            <a:xfrm>
              <a:off x="10675966" y="8555066"/>
              <a:ext cx="64668" cy="646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42" name="椭圆 541"/>
            <p:cNvSpPr/>
            <p:nvPr/>
          </p:nvSpPr>
          <p:spPr>
            <a:xfrm>
              <a:off x="11120737" y="8555337"/>
              <a:ext cx="64127" cy="641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43" name="椭圆 542"/>
            <p:cNvSpPr/>
            <p:nvPr/>
          </p:nvSpPr>
          <p:spPr>
            <a:xfrm>
              <a:off x="11565507" y="8555607"/>
              <a:ext cx="63586" cy="635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44" name="椭圆 543"/>
            <p:cNvSpPr/>
            <p:nvPr/>
          </p:nvSpPr>
          <p:spPr>
            <a:xfrm>
              <a:off x="12010279" y="8555879"/>
              <a:ext cx="63045" cy="6304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45" name="椭圆 544"/>
            <p:cNvSpPr/>
            <p:nvPr/>
          </p:nvSpPr>
          <p:spPr>
            <a:xfrm>
              <a:off x="12455048" y="8556148"/>
              <a:ext cx="62504" cy="625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46" name="椭圆 545"/>
            <p:cNvSpPr/>
            <p:nvPr/>
          </p:nvSpPr>
          <p:spPr>
            <a:xfrm>
              <a:off x="12899820" y="8556420"/>
              <a:ext cx="61963" cy="6196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47" name="椭圆 546"/>
            <p:cNvSpPr/>
            <p:nvPr/>
          </p:nvSpPr>
          <p:spPr>
            <a:xfrm>
              <a:off x="454089" y="9001189"/>
              <a:ext cx="61422" cy="614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48" name="椭圆 547"/>
            <p:cNvSpPr/>
            <p:nvPr/>
          </p:nvSpPr>
          <p:spPr>
            <a:xfrm>
              <a:off x="898861" y="9001461"/>
              <a:ext cx="60881" cy="6088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49" name="椭圆 548"/>
            <p:cNvSpPr/>
            <p:nvPr/>
          </p:nvSpPr>
          <p:spPr>
            <a:xfrm>
              <a:off x="1343630" y="9001730"/>
              <a:ext cx="60341" cy="603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50" name="椭圆 549"/>
            <p:cNvSpPr/>
            <p:nvPr/>
          </p:nvSpPr>
          <p:spPr>
            <a:xfrm>
              <a:off x="1788400" y="9002000"/>
              <a:ext cx="59800" cy="598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51" name="椭圆 550"/>
            <p:cNvSpPr/>
            <p:nvPr/>
          </p:nvSpPr>
          <p:spPr>
            <a:xfrm>
              <a:off x="2233171" y="9002271"/>
              <a:ext cx="59259" cy="592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52" name="椭圆 551"/>
            <p:cNvSpPr/>
            <p:nvPr/>
          </p:nvSpPr>
          <p:spPr>
            <a:xfrm>
              <a:off x="2677941" y="9002541"/>
              <a:ext cx="58718" cy="5871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53" name="椭圆 552"/>
            <p:cNvSpPr/>
            <p:nvPr/>
          </p:nvSpPr>
          <p:spPr>
            <a:xfrm>
              <a:off x="3122712" y="9002812"/>
              <a:ext cx="58177" cy="5817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54" name="椭圆 553"/>
            <p:cNvSpPr/>
            <p:nvPr/>
          </p:nvSpPr>
          <p:spPr>
            <a:xfrm>
              <a:off x="3567482" y="9003082"/>
              <a:ext cx="57636" cy="576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55" name="椭圆 554"/>
            <p:cNvSpPr/>
            <p:nvPr/>
          </p:nvSpPr>
          <p:spPr>
            <a:xfrm>
              <a:off x="4012254" y="9003354"/>
              <a:ext cx="57095" cy="5709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56" name="椭圆 555"/>
            <p:cNvSpPr/>
            <p:nvPr/>
          </p:nvSpPr>
          <p:spPr>
            <a:xfrm>
              <a:off x="4457023" y="9003623"/>
              <a:ext cx="56554" cy="5655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57" name="椭圆 556"/>
            <p:cNvSpPr/>
            <p:nvPr/>
          </p:nvSpPr>
          <p:spPr>
            <a:xfrm>
              <a:off x="4901795" y="9003895"/>
              <a:ext cx="56013" cy="5601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58" name="椭圆 557"/>
            <p:cNvSpPr/>
            <p:nvPr/>
          </p:nvSpPr>
          <p:spPr>
            <a:xfrm>
              <a:off x="5346564" y="9004164"/>
              <a:ext cx="55472" cy="5547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59" name="椭圆 558"/>
            <p:cNvSpPr/>
            <p:nvPr/>
          </p:nvSpPr>
          <p:spPr>
            <a:xfrm>
              <a:off x="5791334" y="9004434"/>
              <a:ext cx="54932" cy="5493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0" name="椭圆 559"/>
            <p:cNvSpPr/>
            <p:nvPr/>
          </p:nvSpPr>
          <p:spPr>
            <a:xfrm>
              <a:off x="6236106" y="9004705"/>
              <a:ext cx="54391" cy="543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1" name="椭圆 560"/>
            <p:cNvSpPr/>
            <p:nvPr/>
          </p:nvSpPr>
          <p:spPr>
            <a:xfrm>
              <a:off x="6680875" y="9004975"/>
              <a:ext cx="53850" cy="538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2" name="椭圆 561"/>
            <p:cNvSpPr/>
            <p:nvPr/>
          </p:nvSpPr>
          <p:spPr>
            <a:xfrm>
              <a:off x="7125646" y="9005246"/>
              <a:ext cx="53309" cy="533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3" name="椭圆 562"/>
            <p:cNvSpPr/>
            <p:nvPr/>
          </p:nvSpPr>
          <p:spPr>
            <a:xfrm>
              <a:off x="7570416" y="9005516"/>
              <a:ext cx="52768" cy="527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4" name="椭圆 563"/>
            <p:cNvSpPr/>
            <p:nvPr/>
          </p:nvSpPr>
          <p:spPr>
            <a:xfrm>
              <a:off x="8015188" y="9005788"/>
              <a:ext cx="52227" cy="52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5" name="椭圆 564"/>
            <p:cNvSpPr/>
            <p:nvPr/>
          </p:nvSpPr>
          <p:spPr>
            <a:xfrm>
              <a:off x="8459957" y="9006057"/>
              <a:ext cx="51686" cy="516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6" name="椭圆 565"/>
            <p:cNvSpPr/>
            <p:nvPr/>
          </p:nvSpPr>
          <p:spPr>
            <a:xfrm>
              <a:off x="8904729" y="9006329"/>
              <a:ext cx="51145" cy="5114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7" name="椭圆 566"/>
            <p:cNvSpPr/>
            <p:nvPr/>
          </p:nvSpPr>
          <p:spPr>
            <a:xfrm>
              <a:off x="9349498" y="9006598"/>
              <a:ext cx="50604" cy="506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8" name="椭圆 567"/>
            <p:cNvSpPr/>
            <p:nvPr/>
          </p:nvSpPr>
          <p:spPr>
            <a:xfrm>
              <a:off x="9794270" y="9006870"/>
              <a:ext cx="50063" cy="5006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69" name="椭圆 568"/>
            <p:cNvSpPr/>
            <p:nvPr/>
          </p:nvSpPr>
          <p:spPr>
            <a:xfrm>
              <a:off x="10239039" y="9007139"/>
              <a:ext cx="49523" cy="4952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0" name="椭圆 569"/>
            <p:cNvSpPr/>
            <p:nvPr/>
          </p:nvSpPr>
          <p:spPr>
            <a:xfrm>
              <a:off x="10683809" y="9007409"/>
              <a:ext cx="48982" cy="4898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1" name="椭圆 570"/>
            <p:cNvSpPr/>
            <p:nvPr/>
          </p:nvSpPr>
          <p:spPr>
            <a:xfrm>
              <a:off x="11128580" y="9007680"/>
              <a:ext cx="48441" cy="484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2" name="椭圆 571"/>
            <p:cNvSpPr/>
            <p:nvPr/>
          </p:nvSpPr>
          <p:spPr>
            <a:xfrm>
              <a:off x="11573350" y="9007950"/>
              <a:ext cx="47900" cy="479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3" name="椭圆 572"/>
            <p:cNvSpPr/>
            <p:nvPr/>
          </p:nvSpPr>
          <p:spPr>
            <a:xfrm>
              <a:off x="12018121" y="9008221"/>
              <a:ext cx="47359" cy="4735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4" name="椭圆 573"/>
            <p:cNvSpPr/>
            <p:nvPr/>
          </p:nvSpPr>
          <p:spPr>
            <a:xfrm>
              <a:off x="12462891" y="9008491"/>
              <a:ext cx="46818" cy="4681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5" name="椭圆 574"/>
            <p:cNvSpPr/>
            <p:nvPr/>
          </p:nvSpPr>
          <p:spPr>
            <a:xfrm>
              <a:off x="12907663" y="9008763"/>
              <a:ext cx="46277" cy="4627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6" name="椭圆 575"/>
            <p:cNvSpPr/>
            <p:nvPr/>
          </p:nvSpPr>
          <p:spPr>
            <a:xfrm>
              <a:off x="13396171" y="1006052"/>
              <a:ext cx="45736" cy="4573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7" name="椭圆 576"/>
            <p:cNvSpPr/>
            <p:nvPr/>
          </p:nvSpPr>
          <p:spPr>
            <a:xfrm>
              <a:off x="13396441" y="1450822"/>
              <a:ext cx="45195" cy="4519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8" name="椭圆 577"/>
            <p:cNvSpPr/>
            <p:nvPr/>
          </p:nvSpPr>
          <p:spPr>
            <a:xfrm>
              <a:off x="13396713" y="1895593"/>
              <a:ext cx="44654" cy="4465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79" name="椭圆 578"/>
            <p:cNvSpPr/>
            <p:nvPr/>
          </p:nvSpPr>
          <p:spPr>
            <a:xfrm>
              <a:off x="13396982" y="2340363"/>
              <a:ext cx="44114" cy="441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80" name="椭圆 579"/>
            <p:cNvSpPr/>
            <p:nvPr/>
          </p:nvSpPr>
          <p:spPr>
            <a:xfrm>
              <a:off x="13397254" y="2785133"/>
              <a:ext cx="43573" cy="4357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81" name="椭圆 580"/>
            <p:cNvSpPr/>
            <p:nvPr/>
          </p:nvSpPr>
          <p:spPr>
            <a:xfrm>
              <a:off x="13397523" y="3229904"/>
              <a:ext cx="43032" cy="4303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82" name="椭圆 581"/>
            <p:cNvSpPr/>
            <p:nvPr/>
          </p:nvSpPr>
          <p:spPr>
            <a:xfrm>
              <a:off x="13397795" y="3674675"/>
              <a:ext cx="42491" cy="4249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83" name="椭圆 582"/>
            <p:cNvSpPr/>
            <p:nvPr/>
          </p:nvSpPr>
          <p:spPr>
            <a:xfrm>
              <a:off x="13398064" y="4119445"/>
              <a:ext cx="41950" cy="4195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84" name="椭圆 583"/>
            <p:cNvSpPr/>
            <p:nvPr/>
          </p:nvSpPr>
          <p:spPr>
            <a:xfrm>
              <a:off x="13398334" y="4564216"/>
              <a:ext cx="41409" cy="4140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85" name="椭圆 584"/>
            <p:cNvSpPr/>
            <p:nvPr/>
          </p:nvSpPr>
          <p:spPr>
            <a:xfrm>
              <a:off x="13398605" y="5008986"/>
              <a:ext cx="40868" cy="4086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86" name="椭圆 585"/>
            <p:cNvSpPr/>
            <p:nvPr/>
          </p:nvSpPr>
          <p:spPr>
            <a:xfrm>
              <a:off x="13398875" y="5453757"/>
              <a:ext cx="40327" cy="403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87" name="椭圆 586"/>
            <p:cNvSpPr/>
            <p:nvPr/>
          </p:nvSpPr>
          <p:spPr>
            <a:xfrm>
              <a:off x="13399146" y="5898527"/>
              <a:ext cx="39786" cy="3978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88" name="椭圆 587"/>
            <p:cNvSpPr/>
            <p:nvPr/>
          </p:nvSpPr>
          <p:spPr>
            <a:xfrm>
              <a:off x="13399416" y="6343298"/>
              <a:ext cx="39245" cy="3924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89" name="椭圆 588"/>
            <p:cNvSpPr/>
            <p:nvPr/>
          </p:nvSpPr>
          <p:spPr>
            <a:xfrm>
              <a:off x="13399688" y="6788067"/>
              <a:ext cx="38705" cy="3870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90" name="椭圆 589"/>
            <p:cNvSpPr/>
            <p:nvPr/>
          </p:nvSpPr>
          <p:spPr>
            <a:xfrm>
              <a:off x="13399957" y="7232838"/>
              <a:ext cx="38164" cy="3816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91" name="椭圆 590"/>
            <p:cNvSpPr/>
            <p:nvPr/>
          </p:nvSpPr>
          <p:spPr>
            <a:xfrm>
              <a:off x="13400229" y="7677608"/>
              <a:ext cx="37623" cy="3762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92" name="椭圆 591"/>
            <p:cNvSpPr/>
            <p:nvPr/>
          </p:nvSpPr>
          <p:spPr>
            <a:xfrm>
              <a:off x="13400498" y="8122379"/>
              <a:ext cx="37082" cy="3708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93" name="椭圆 592"/>
            <p:cNvSpPr/>
            <p:nvPr/>
          </p:nvSpPr>
          <p:spPr>
            <a:xfrm>
              <a:off x="13400770" y="8567149"/>
              <a:ext cx="36541" cy="3654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594" name="椭圆 593"/>
            <p:cNvSpPr/>
            <p:nvPr/>
          </p:nvSpPr>
          <p:spPr>
            <a:xfrm>
              <a:off x="13401039" y="9011920"/>
              <a:ext cx="36000" cy="36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829706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25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25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2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2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2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2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528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53" presetClass="entr" presetSubtype="52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53" presetClass="entr" presetSubtype="528" fill="hold" grpId="0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1" grpId="0" animBg="1"/>
      <p:bldP spid="7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等腰三角形 4"/>
          <p:cNvSpPr/>
          <p:nvPr/>
        </p:nvSpPr>
        <p:spPr>
          <a:xfrm>
            <a:off x="2641204" y="3236725"/>
            <a:ext cx="645315" cy="2663331"/>
          </a:xfrm>
          <a:prstGeom prst="triangle">
            <a:avLst/>
          </a:prstGeom>
          <a:solidFill>
            <a:srgbClr val="FFFF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等腰三角形 5"/>
          <p:cNvSpPr/>
          <p:nvPr/>
        </p:nvSpPr>
        <p:spPr>
          <a:xfrm>
            <a:off x="3652056" y="2239665"/>
            <a:ext cx="645315" cy="3660391"/>
          </a:xfrm>
          <a:prstGeom prst="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/>
        </p:nvSpPr>
        <p:spPr>
          <a:xfrm>
            <a:off x="4662907" y="1543851"/>
            <a:ext cx="645315" cy="4356205"/>
          </a:xfrm>
          <a:prstGeom prst="triangle">
            <a:avLst/>
          </a:prstGeom>
          <a:solidFill>
            <a:srgbClr val="92D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/>
        </p:nvSpPr>
        <p:spPr>
          <a:xfrm>
            <a:off x="5673758" y="4048781"/>
            <a:ext cx="645315" cy="1851275"/>
          </a:xfrm>
          <a:prstGeom prst="triangle">
            <a:avLst/>
          </a:prstGeom>
          <a:solidFill>
            <a:srgbClr val="0070C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>
            <a:off x="6684610" y="2239665"/>
            <a:ext cx="645315" cy="3660391"/>
          </a:xfrm>
          <a:prstGeom prst="triangl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" name="直接连接符 3"/>
          <p:cNvCxnSpPr/>
          <p:nvPr/>
        </p:nvCxnSpPr>
        <p:spPr>
          <a:xfrm>
            <a:off x="2135217" y="5900056"/>
            <a:ext cx="570069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>
            <a:off x="8909514" y="2388899"/>
            <a:ext cx="2500607" cy="3511157"/>
            <a:chOff x="8909514" y="2388899"/>
            <a:chExt cx="2500607" cy="3511157"/>
          </a:xfrm>
        </p:grpSpPr>
        <p:sp>
          <p:nvSpPr>
            <p:cNvPr id="12" name="文本框 11"/>
            <p:cNvSpPr txBox="1"/>
            <p:nvPr/>
          </p:nvSpPr>
          <p:spPr>
            <a:xfrm>
              <a:off x="9269513" y="2388899"/>
              <a:ext cx="157958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legend</a:t>
              </a:r>
              <a:endPara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3" name="组合 22"/>
            <p:cNvGrpSpPr/>
            <p:nvPr/>
          </p:nvGrpSpPr>
          <p:grpSpPr>
            <a:xfrm>
              <a:off x="8909514" y="2953434"/>
              <a:ext cx="2341581" cy="523220"/>
              <a:chOff x="7603068" y="2597835"/>
              <a:chExt cx="2341581" cy="523220"/>
            </a:xfrm>
          </p:grpSpPr>
          <p:sp>
            <p:nvSpPr>
              <p:cNvPr id="13" name="矩形 12"/>
              <p:cNvSpPr/>
              <p:nvPr/>
            </p:nvSpPr>
            <p:spPr>
              <a:xfrm>
                <a:off x="7603068" y="2675467"/>
                <a:ext cx="360000" cy="360000"/>
              </a:xfrm>
              <a:prstGeom prst="rect">
                <a:avLst/>
              </a:prstGeom>
              <a:solidFill>
                <a:srgbClr val="FFFF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8077198" y="2597835"/>
                <a:ext cx="186745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project1</a:t>
                </a:r>
                <a:endPara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8909514" y="3559284"/>
              <a:ext cx="2341581" cy="523220"/>
              <a:chOff x="7603068" y="3203685"/>
              <a:chExt cx="2341581" cy="523220"/>
            </a:xfrm>
          </p:grpSpPr>
          <p:sp>
            <p:nvSpPr>
              <p:cNvPr id="14" name="矩形 13"/>
              <p:cNvSpPr/>
              <p:nvPr/>
            </p:nvSpPr>
            <p:spPr>
              <a:xfrm>
                <a:off x="7603068" y="3261909"/>
                <a:ext cx="360000" cy="360000"/>
              </a:xfrm>
              <a:prstGeom prst="rect">
                <a:avLst/>
              </a:prstGeom>
              <a:solidFill>
                <a:schemeClr val="bg1">
                  <a:alpha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8077199" y="3203685"/>
                <a:ext cx="186745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project2</a:t>
                </a:r>
                <a:endPara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5" name="组合 24"/>
            <p:cNvGrpSpPr/>
            <p:nvPr/>
          </p:nvGrpSpPr>
          <p:grpSpPr>
            <a:xfrm>
              <a:off x="8909514" y="4165135"/>
              <a:ext cx="2500607" cy="523220"/>
              <a:chOff x="7603068" y="3809536"/>
              <a:chExt cx="2500607" cy="523220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7603068" y="3848351"/>
                <a:ext cx="360000" cy="360000"/>
              </a:xfrm>
              <a:prstGeom prst="rect">
                <a:avLst/>
              </a:prstGeom>
              <a:solidFill>
                <a:srgbClr val="92D05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8077198" y="3809536"/>
                <a:ext cx="202647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project3</a:t>
                </a:r>
                <a:endPara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8909514" y="4770986"/>
              <a:ext cx="2500607" cy="523220"/>
              <a:chOff x="7603068" y="4415387"/>
              <a:chExt cx="2500607" cy="523220"/>
            </a:xfrm>
          </p:grpSpPr>
          <p:sp>
            <p:nvSpPr>
              <p:cNvPr id="16" name="矩形 15"/>
              <p:cNvSpPr/>
              <p:nvPr/>
            </p:nvSpPr>
            <p:spPr>
              <a:xfrm>
                <a:off x="7603068" y="4434793"/>
                <a:ext cx="360000" cy="360000"/>
              </a:xfrm>
              <a:prstGeom prst="rect">
                <a:avLst/>
              </a:prstGeom>
              <a:solidFill>
                <a:srgbClr val="00B0F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8077199" y="4415387"/>
                <a:ext cx="202647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project4</a:t>
                </a:r>
                <a:endPara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8909514" y="5376836"/>
              <a:ext cx="2122921" cy="523220"/>
              <a:chOff x="7603068" y="5021237"/>
              <a:chExt cx="2122921" cy="523220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7603068" y="5021237"/>
                <a:ext cx="360000" cy="360000"/>
              </a:xfrm>
              <a:prstGeom prst="rect">
                <a:avLst/>
              </a:prstGeom>
              <a:solidFill>
                <a:srgbClr val="FF0000">
                  <a:alpha val="5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8077199" y="5021237"/>
                <a:ext cx="1648790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2800" dirty="0" smtClean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project5</a:t>
                </a:r>
                <a:endParaRPr lang="en-US" altLang="zh-CN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081983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8000" r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17" r="-40" b="28172"/>
          <a:stretch/>
        </p:blipFill>
        <p:spPr>
          <a:xfrm>
            <a:off x="0" y="0"/>
            <a:ext cx="12196916" cy="4321277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4655663" y="2468426"/>
            <a:ext cx="2880675" cy="2556398"/>
            <a:chOff x="4667250" y="1666240"/>
            <a:chExt cx="3246750" cy="2881264"/>
          </a:xfrm>
        </p:grpSpPr>
        <p:sp>
          <p:nvSpPr>
            <p:cNvPr id="6" name="椭圆 5"/>
            <p:cNvSpPr/>
            <p:nvPr/>
          </p:nvSpPr>
          <p:spPr>
            <a:xfrm flipV="1">
              <a:off x="4667250" y="1666240"/>
              <a:ext cx="3246750" cy="2881264"/>
            </a:xfrm>
            <a:prstGeom prst="triangle">
              <a:avLst/>
            </a:prstGeom>
            <a:solidFill>
              <a:srgbClr val="797653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椭圆 6"/>
            <p:cNvSpPr/>
            <p:nvPr/>
          </p:nvSpPr>
          <p:spPr>
            <a:xfrm flipV="1">
              <a:off x="4825980" y="1766006"/>
              <a:ext cx="2929290" cy="2599540"/>
            </a:xfrm>
            <a:prstGeom prst="triangle">
              <a:avLst/>
            </a:prstGeom>
            <a:blipFill dpi="0" rotWithShape="0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8" name="直接连接符 7"/>
          <p:cNvCxnSpPr/>
          <p:nvPr/>
        </p:nvCxnSpPr>
        <p:spPr>
          <a:xfrm>
            <a:off x="4683097" y="5793305"/>
            <a:ext cx="2825806" cy="0"/>
          </a:xfrm>
          <a:prstGeom prst="line">
            <a:avLst/>
          </a:prstGeom>
          <a:ln w="28575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3860800" y="4851383"/>
            <a:ext cx="4470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zh-CN" altLang="en-US" sz="54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860800" y="5816380"/>
            <a:ext cx="4470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may.10</a:t>
            </a:r>
            <a:r>
              <a:rPr lang="en-US" altLang="zh-CN" sz="3200" baseline="300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</a:t>
            </a:r>
            <a:r>
              <a:rPr lang="en-US" altLang="zh-CN" sz="32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.201X</a:t>
            </a:r>
            <a:endParaRPr lang="zh-CN" altLang="en-US" sz="32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9892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173480" y="3063240"/>
            <a:ext cx="4914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51PPT</a:t>
            </a:r>
            <a:r>
              <a:rPr lang="zh-CN" altLang="en-US" dirty="0" smtClean="0"/>
              <a:t>模板网   </a:t>
            </a:r>
            <a:r>
              <a:rPr lang="en-US" altLang="zh-CN" dirty="0" smtClean="0">
                <a:hlinkClick r:id="rId2"/>
              </a:rPr>
              <a:t>www.51pptmoban.com</a:t>
            </a:r>
            <a:r>
              <a:rPr lang="en-US" altLang="zh-CN" dirty="0" smtClean="0"/>
              <a:t>   </a:t>
            </a:r>
            <a:r>
              <a:rPr lang="zh-CN" altLang="en-US" dirty="0" smtClean="0"/>
              <a:t>整理发布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19492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1335590" y="1697178"/>
            <a:ext cx="3615219" cy="3615219"/>
            <a:chOff x="5057961" y="1938305"/>
            <a:chExt cx="2192629" cy="2192629"/>
          </a:xfrm>
        </p:grpSpPr>
        <p:sp>
          <p:nvSpPr>
            <p:cNvPr id="12" name="Oval 891"/>
            <p:cNvSpPr/>
            <p:nvPr/>
          </p:nvSpPr>
          <p:spPr>
            <a:xfrm rot="10954004">
              <a:off x="6057893" y="217096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Dodecagon 892"/>
            <p:cNvSpPr/>
            <p:nvPr/>
          </p:nvSpPr>
          <p:spPr>
            <a:xfrm>
              <a:off x="5089995" y="1970339"/>
              <a:ext cx="2128561" cy="2128561"/>
            </a:xfrm>
            <a:prstGeom prst="dodecagon">
              <a:avLst/>
            </a:prstGeom>
            <a:noFill/>
            <a:ln w="6350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Oval 893"/>
            <p:cNvSpPr/>
            <p:nvPr/>
          </p:nvSpPr>
          <p:spPr>
            <a:xfrm rot="960000">
              <a:off x="5067897" y="2702323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Oval 894"/>
            <p:cNvSpPr/>
            <p:nvPr/>
          </p:nvSpPr>
          <p:spPr>
            <a:xfrm rot="960000">
              <a:off x="5361120" y="2214318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Oval 895"/>
            <p:cNvSpPr/>
            <p:nvPr/>
          </p:nvSpPr>
          <p:spPr>
            <a:xfrm rot="960000">
              <a:off x="5859061" y="193830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Oval 896"/>
            <p:cNvSpPr/>
            <p:nvPr/>
          </p:nvSpPr>
          <p:spPr>
            <a:xfrm rot="960000">
              <a:off x="6428297" y="1948241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Oval 897"/>
            <p:cNvSpPr/>
            <p:nvPr/>
          </p:nvSpPr>
          <p:spPr>
            <a:xfrm rot="960000">
              <a:off x="6916302" y="2241464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Oval 898"/>
            <p:cNvSpPr/>
            <p:nvPr/>
          </p:nvSpPr>
          <p:spPr>
            <a:xfrm rot="960000">
              <a:off x="7192316" y="273940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Oval 899"/>
            <p:cNvSpPr/>
            <p:nvPr/>
          </p:nvSpPr>
          <p:spPr>
            <a:xfrm rot="960000">
              <a:off x="7182380" y="3308642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Oval 900"/>
            <p:cNvSpPr/>
            <p:nvPr/>
          </p:nvSpPr>
          <p:spPr>
            <a:xfrm rot="960000">
              <a:off x="6889156" y="3796646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" name="Oval 901"/>
            <p:cNvSpPr/>
            <p:nvPr/>
          </p:nvSpPr>
          <p:spPr>
            <a:xfrm rot="960000">
              <a:off x="6391216" y="4072660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Oval 902"/>
            <p:cNvSpPr/>
            <p:nvPr/>
          </p:nvSpPr>
          <p:spPr>
            <a:xfrm rot="960000">
              <a:off x="5821979" y="4062723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Oval 903"/>
            <p:cNvSpPr/>
            <p:nvPr/>
          </p:nvSpPr>
          <p:spPr>
            <a:xfrm rot="960000">
              <a:off x="5333974" y="3769500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Oval 904"/>
            <p:cNvSpPr/>
            <p:nvPr/>
          </p:nvSpPr>
          <p:spPr>
            <a:xfrm rot="960000">
              <a:off x="5057961" y="3271560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Oval 905"/>
            <p:cNvSpPr/>
            <p:nvPr/>
          </p:nvSpPr>
          <p:spPr>
            <a:xfrm rot="10954004">
              <a:off x="5791565" y="257049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Oval 906"/>
            <p:cNvSpPr/>
            <p:nvPr/>
          </p:nvSpPr>
          <p:spPr>
            <a:xfrm rot="10954004">
              <a:off x="6355176" y="2456886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8" name="Oval 907"/>
            <p:cNvSpPr/>
            <p:nvPr/>
          </p:nvSpPr>
          <p:spPr>
            <a:xfrm rot="10954004">
              <a:off x="6494750" y="2805857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9" name="Oval 908"/>
            <p:cNvSpPr/>
            <p:nvPr/>
          </p:nvSpPr>
          <p:spPr>
            <a:xfrm rot="10954004">
              <a:off x="5945399" y="3136376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Oval 909"/>
            <p:cNvSpPr/>
            <p:nvPr/>
          </p:nvSpPr>
          <p:spPr>
            <a:xfrm rot="10954004">
              <a:off x="5546708" y="2901321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Oval 910"/>
            <p:cNvSpPr/>
            <p:nvPr/>
          </p:nvSpPr>
          <p:spPr>
            <a:xfrm rot="10954004">
              <a:off x="5434316" y="3344683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2" name="Oval 911"/>
            <p:cNvSpPr/>
            <p:nvPr/>
          </p:nvSpPr>
          <p:spPr>
            <a:xfrm rot="10954004">
              <a:off x="6387335" y="3191758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Oval 912"/>
            <p:cNvSpPr/>
            <p:nvPr/>
          </p:nvSpPr>
          <p:spPr>
            <a:xfrm rot="10954004">
              <a:off x="6006225" y="3701954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Oval 913"/>
            <p:cNvSpPr/>
            <p:nvPr/>
          </p:nvSpPr>
          <p:spPr>
            <a:xfrm rot="10954004">
              <a:off x="6828236" y="3035895"/>
              <a:ext cx="58274" cy="5827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5" name="Straight Connector 914"/>
            <p:cNvCxnSpPr>
              <a:endCxn id="12" idx="5"/>
            </p:cNvCxnSpPr>
            <p:nvPr/>
          </p:nvCxnSpPr>
          <p:spPr>
            <a:xfrm>
              <a:off x="5879903" y="1955761"/>
              <a:ext cx="187468" cy="22283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915"/>
            <p:cNvCxnSpPr>
              <a:stCxn id="17" idx="2"/>
              <a:endCxn id="12" idx="3"/>
            </p:cNvCxnSpPr>
            <p:nvPr/>
          </p:nvCxnSpPr>
          <p:spPr>
            <a:xfrm flipH="1">
              <a:off x="6108535" y="1969347"/>
              <a:ext cx="320891" cy="21109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916"/>
            <p:cNvCxnSpPr>
              <a:stCxn id="17" idx="4"/>
              <a:endCxn id="27" idx="3"/>
            </p:cNvCxnSpPr>
            <p:nvPr/>
          </p:nvCxnSpPr>
          <p:spPr>
            <a:xfrm flipH="1">
              <a:off x="6405818" y="2005386"/>
              <a:ext cx="43585" cy="46097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917"/>
            <p:cNvCxnSpPr>
              <a:stCxn id="15" idx="7"/>
              <a:endCxn id="12" idx="6"/>
            </p:cNvCxnSpPr>
            <p:nvPr/>
          </p:nvCxnSpPr>
          <p:spPr>
            <a:xfrm flipV="1">
              <a:off x="5415742" y="2198797"/>
              <a:ext cx="642180" cy="3053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918"/>
            <p:cNvCxnSpPr>
              <a:stCxn id="12" idx="7"/>
              <a:endCxn id="26" idx="3"/>
            </p:cNvCxnSpPr>
            <p:nvPr/>
          </p:nvCxnSpPr>
          <p:spPr>
            <a:xfrm flipH="1">
              <a:off x="5842207" y="2219761"/>
              <a:ext cx="223318" cy="360212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919"/>
            <p:cNvCxnSpPr>
              <a:stCxn id="15" idx="4"/>
              <a:endCxn id="26" idx="6"/>
            </p:cNvCxnSpPr>
            <p:nvPr/>
          </p:nvCxnSpPr>
          <p:spPr>
            <a:xfrm>
              <a:off x="5382226" y="2271463"/>
              <a:ext cx="409368" cy="32686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920"/>
            <p:cNvCxnSpPr>
              <a:stCxn id="14" idx="5"/>
              <a:endCxn id="26" idx="1"/>
            </p:cNvCxnSpPr>
            <p:nvPr/>
          </p:nvCxnSpPr>
          <p:spPr>
            <a:xfrm flipV="1">
              <a:off x="5111160" y="2621137"/>
              <a:ext cx="729202" cy="13580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921"/>
            <p:cNvCxnSpPr>
              <a:stCxn id="27" idx="0"/>
              <a:endCxn id="29" idx="3"/>
            </p:cNvCxnSpPr>
            <p:nvPr/>
          </p:nvCxnSpPr>
          <p:spPr>
            <a:xfrm flipH="1">
              <a:off x="5996041" y="2515131"/>
              <a:ext cx="386967" cy="63072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922"/>
            <p:cNvCxnSpPr>
              <a:stCxn id="26" idx="2"/>
            </p:cNvCxnSpPr>
            <p:nvPr/>
          </p:nvCxnSpPr>
          <p:spPr>
            <a:xfrm flipV="1">
              <a:off x="5849811" y="2497273"/>
              <a:ext cx="525611" cy="10366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923"/>
            <p:cNvCxnSpPr>
              <a:stCxn id="12" idx="1"/>
              <a:endCxn id="27" idx="7"/>
            </p:cNvCxnSpPr>
            <p:nvPr/>
          </p:nvCxnSpPr>
          <p:spPr>
            <a:xfrm>
              <a:off x="6106690" y="2221607"/>
              <a:ext cx="256118" cy="28407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924"/>
            <p:cNvCxnSpPr>
              <a:stCxn id="26" idx="0"/>
              <a:endCxn id="29" idx="3"/>
            </p:cNvCxnSpPr>
            <p:nvPr/>
          </p:nvCxnSpPr>
          <p:spPr>
            <a:xfrm>
              <a:off x="5819398" y="2628740"/>
              <a:ext cx="176643" cy="51711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925"/>
            <p:cNvCxnSpPr>
              <a:stCxn id="26" idx="0"/>
              <a:endCxn id="30" idx="3"/>
            </p:cNvCxnSpPr>
            <p:nvPr/>
          </p:nvCxnSpPr>
          <p:spPr>
            <a:xfrm flipH="1">
              <a:off x="5597350" y="2628740"/>
              <a:ext cx="222048" cy="28205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926"/>
            <p:cNvCxnSpPr>
              <a:stCxn id="14" idx="4"/>
              <a:endCxn id="30" idx="6"/>
            </p:cNvCxnSpPr>
            <p:nvPr/>
          </p:nvCxnSpPr>
          <p:spPr>
            <a:xfrm>
              <a:off x="5089003" y="2759468"/>
              <a:ext cx="457734" cy="169685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927"/>
            <p:cNvCxnSpPr>
              <a:stCxn id="30" idx="7"/>
              <a:endCxn id="25" idx="7"/>
            </p:cNvCxnSpPr>
            <p:nvPr/>
          </p:nvCxnSpPr>
          <p:spPr>
            <a:xfrm flipH="1">
              <a:off x="5112583" y="2950118"/>
              <a:ext cx="441758" cy="33645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928"/>
            <p:cNvCxnSpPr>
              <a:stCxn id="30" idx="1"/>
              <a:endCxn id="29" idx="6"/>
            </p:cNvCxnSpPr>
            <p:nvPr/>
          </p:nvCxnSpPr>
          <p:spPr>
            <a:xfrm>
              <a:off x="5595505" y="2951963"/>
              <a:ext cx="349924" cy="21224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929"/>
            <p:cNvCxnSpPr>
              <a:stCxn id="27" idx="3"/>
              <a:endCxn id="18" idx="3"/>
            </p:cNvCxnSpPr>
            <p:nvPr/>
          </p:nvCxnSpPr>
          <p:spPr>
            <a:xfrm flipV="1">
              <a:off x="6405818" y="2284727"/>
              <a:ext cx="514138" cy="18163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930"/>
            <p:cNvCxnSpPr>
              <a:stCxn id="27" idx="1"/>
              <a:endCxn id="19" idx="0"/>
            </p:cNvCxnSpPr>
            <p:nvPr/>
          </p:nvCxnSpPr>
          <p:spPr>
            <a:xfrm>
              <a:off x="6403972" y="2507528"/>
              <a:ext cx="825512" cy="233006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931"/>
            <p:cNvCxnSpPr>
              <a:stCxn id="28" idx="3"/>
              <a:endCxn id="13" idx="1"/>
            </p:cNvCxnSpPr>
            <p:nvPr/>
          </p:nvCxnSpPr>
          <p:spPr>
            <a:xfrm flipV="1">
              <a:off x="6545392" y="2749431"/>
              <a:ext cx="673164" cy="6590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932"/>
            <p:cNvCxnSpPr>
              <a:stCxn id="27" idx="0"/>
              <a:endCxn id="28" idx="5"/>
            </p:cNvCxnSpPr>
            <p:nvPr/>
          </p:nvCxnSpPr>
          <p:spPr>
            <a:xfrm>
              <a:off x="6383008" y="2515131"/>
              <a:ext cx="121220" cy="29835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933"/>
            <p:cNvCxnSpPr>
              <a:stCxn id="28" idx="6"/>
              <a:endCxn id="29" idx="3"/>
            </p:cNvCxnSpPr>
            <p:nvPr/>
          </p:nvCxnSpPr>
          <p:spPr>
            <a:xfrm flipH="1">
              <a:off x="5996041" y="2833690"/>
              <a:ext cx="498738" cy="31216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934"/>
            <p:cNvCxnSpPr>
              <a:stCxn id="28" idx="0"/>
              <a:endCxn id="34" idx="5"/>
            </p:cNvCxnSpPr>
            <p:nvPr/>
          </p:nvCxnSpPr>
          <p:spPr>
            <a:xfrm>
              <a:off x="6522582" y="2864102"/>
              <a:ext cx="315131" cy="179425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935"/>
            <p:cNvCxnSpPr>
              <a:stCxn id="34" idx="2"/>
              <a:endCxn id="20" idx="2"/>
            </p:cNvCxnSpPr>
            <p:nvPr/>
          </p:nvCxnSpPr>
          <p:spPr>
            <a:xfrm>
              <a:off x="6886481" y="3066337"/>
              <a:ext cx="297028" cy="263411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936"/>
            <p:cNvCxnSpPr>
              <a:stCxn id="28" idx="0"/>
              <a:endCxn id="32" idx="3"/>
            </p:cNvCxnSpPr>
            <p:nvPr/>
          </p:nvCxnSpPr>
          <p:spPr>
            <a:xfrm flipH="1">
              <a:off x="6437977" y="2864102"/>
              <a:ext cx="84605" cy="33713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937"/>
            <p:cNvCxnSpPr/>
            <p:nvPr/>
          </p:nvCxnSpPr>
          <p:spPr>
            <a:xfrm flipV="1">
              <a:off x="6453920" y="3063668"/>
              <a:ext cx="381949" cy="14256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938"/>
            <p:cNvCxnSpPr>
              <a:stCxn id="32" idx="2"/>
              <a:endCxn id="20" idx="2"/>
            </p:cNvCxnSpPr>
            <p:nvPr/>
          </p:nvCxnSpPr>
          <p:spPr>
            <a:xfrm>
              <a:off x="6445580" y="3222200"/>
              <a:ext cx="737929" cy="10754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939"/>
            <p:cNvCxnSpPr>
              <a:stCxn id="21" idx="0"/>
              <a:endCxn id="32" idx="2"/>
            </p:cNvCxnSpPr>
            <p:nvPr/>
          </p:nvCxnSpPr>
          <p:spPr>
            <a:xfrm flipH="1" flipV="1">
              <a:off x="6445580" y="3222200"/>
              <a:ext cx="480745" cy="575575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940"/>
            <p:cNvCxnSpPr>
              <a:stCxn id="29" idx="2"/>
              <a:endCxn id="32" idx="7"/>
            </p:cNvCxnSpPr>
            <p:nvPr/>
          </p:nvCxnSpPr>
          <p:spPr>
            <a:xfrm>
              <a:off x="6003644" y="3166818"/>
              <a:ext cx="391323" cy="73737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941"/>
            <p:cNvCxnSpPr>
              <a:stCxn id="29" idx="7"/>
              <a:endCxn id="31" idx="3"/>
            </p:cNvCxnSpPr>
            <p:nvPr/>
          </p:nvCxnSpPr>
          <p:spPr>
            <a:xfrm flipH="1">
              <a:off x="5484958" y="3185173"/>
              <a:ext cx="468073" cy="16898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942"/>
            <p:cNvCxnSpPr>
              <a:stCxn id="30" idx="7"/>
              <a:endCxn id="31" idx="4"/>
            </p:cNvCxnSpPr>
            <p:nvPr/>
          </p:nvCxnSpPr>
          <p:spPr>
            <a:xfrm flipH="1">
              <a:off x="5464758" y="2950118"/>
              <a:ext cx="89582" cy="39459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943"/>
            <p:cNvCxnSpPr>
              <a:stCxn id="25" idx="5"/>
              <a:endCxn id="31" idx="6"/>
            </p:cNvCxnSpPr>
            <p:nvPr/>
          </p:nvCxnSpPr>
          <p:spPr>
            <a:xfrm>
              <a:off x="5101224" y="3326181"/>
              <a:ext cx="333121" cy="4633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944"/>
            <p:cNvCxnSpPr>
              <a:stCxn id="31" idx="1"/>
              <a:endCxn id="24" idx="1"/>
            </p:cNvCxnSpPr>
            <p:nvPr/>
          </p:nvCxnSpPr>
          <p:spPr>
            <a:xfrm flipH="1">
              <a:off x="5348986" y="3395325"/>
              <a:ext cx="134127" cy="377828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945"/>
            <p:cNvCxnSpPr>
              <a:stCxn id="31" idx="1"/>
              <a:endCxn id="33" idx="5"/>
            </p:cNvCxnSpPr>
            <p:nvPr/>
          </p:nvCxnSpPr>
          <p:spPr>
            <a:xfrm>
              <a:off x="5483113" y="3395325"/>
              <a:ext cx="532590" cy="314261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946"/>
            <p:cNvCxnSpPr>
              <a:stCxn id="32" idx="1"/>
              <a:endCxn id="33" idx="3"/>
            </p:cNvCxnSpPr>
            <p:nvPr/>
          </p:nvCxnSpPr>
          <p:spPr>
            <a:xfrm flipH="1">
              <a:off x="6056867" y="3242400"/>
              <a:ext cx="379265" cy="469032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947"/>
            <p:cNvCxnSpPr>
              <a:stCxn id="33" idx="2"/>
              <a:endCxn id="21" idx="6"/>
            </p:cNvCxnSpPr>
            <p:nvPr/>
          </p:nvCxnSpPr>
          <p:spPr>
            <a:xfrm>
              <a:off x="6064471" y="3732396"/>
              <a:ext cx="881831" cy="101419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948"/>
            <p:cNvCxnSpPr>
              <a:stCxn id="33" idx="6"/>
              <a:endCxn id="13" idx="5"/>
            </p:cNvCxnSpPr>
            <p:nvPr/>
          </p:nvCxnSpPr>
          <p:spPr>
            <a:xfrm flipH="1">
              <a:off x="5869087" y="3729786"/>
              <a:ext cx="137167" cy="369114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949"/>
            <p:cNvCxnSpPr>
              <a:stCxn id="33" idx="2"/>
              <a:endCxn id="22" idx="1"/>
            </p:cNvCxnSpPr>
            <p:nvPr/>
          </p:nvCxnSpPr>
          <p:spPr>
            <a:xfrm>
              <a:off x="6064471" y="3732396"/>
              <a:ext cx="341756" cy="343917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950"/>
            <p:cNvCxnSpPr>
              <a:stCxn id="29" idx="0"/>
              <a:endCxn id="33" idx="4"/>
            </p:cNvCxnSpPr>
            <p:nvPr/>
          </p:nvCxnSpPr>
          <p:spPr>
            <a:xfrm>
              <a:off x="5973232" y="3194621"/>
              <a:ext cx="63436" cy="507362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951"/>
            <p:cNvCxnSpPr/>
            <p:nvPr/>
          </p:nvCxnSpPr>
          <p:spPr>
            <a:xfrm flipH="1">
              <a:off x="6867087" y="2762045"/>
              <a:ext cx="359878" cy="286493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文本框 4"/>
          <p:cNvSpPr txBox="1"/>
          <p:nvPr/>
        </p:nvSpPr>
        <p:spPr>
          <a:xfrm>
            <a:off x="815926" y="2767281"/>
            <a:ext cx="456398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>
                <a:solidFill>
                  <a:srgbClr val="E7E6E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主</a:t>
            </a:r>
            <a:r>
              <a:rPr lang="zh-CN" altLang="en-US" sz="8000" dirty="0" smtClean="0">
                <a:solidFill>
                  <a:srgbClr val="E7E6E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要分工</a:t>
            </a:r>
            <a:r>
              <a:rPr lang="en-US" altLang="zh-CN" sz="8000" dirty="0" smtClean="0">
                <a:solidFill>
                  <a:srgbClr val="E7E6E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6526443" y="1224954"/>
            <a:ext cx="50468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rgbClr val="24A9E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城</a:t>
            </a:r>
            <a:r>
              <a:rPr lang="zh-CN" altLang="en-US" sz="4800" dirty="0" smtClean="0">
                <a:solidFill>
                  <a:srgbClr val="24A9E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市</a:t>
            </a:r>
            <a:r>
              <a:rPr lang="en-US" altLang="zh-CN" sz="4800" dirty="0">
                <a:solidFill>
                  <a:srgbClr val="24A9E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800" dirty="0" smtClean="0">
                <a:solidFill>
                  <a:srgbClr val="24A9E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4800" dirty="0" smtClean="0">
                <a:solidFill>
                  <a:srgbClr val="24A9E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登录 首页</a:t>
            </a:r>
            <a:endParaRPr lang="en-US" altLang="zh-CN" sz="4800" dirty="0" smtClean="0">
              <a:solidFill>
                <a:srgbClr val="24A9E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534559" y="2288770"/>
            <a:ext cx="48507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 smtClean="0">
                <a:solidFill>
                  <a:srgbClr val="FF968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搜索</a:t>
            </a:r>
            <a:r>
              <a:rPr lang="en-US" altLang="zh-CN" sz="4800" dirty="0">
                <a:solidFill>
                  <a:srgbClr val="FF968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800" dirty="0" smtClean="0">
                <a:solidFill>
                  <a:srgbClr val="FF968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4800" dirty="0" smtClean="0">
                <a:solidFill>
                  <a:srgbClr val="FF9680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点单下单</a:t>
            </a:r>
            <a:endParaRPr lang="en-US" altLang="zh-CN" sz="4800" dirty="0" smtClean="0">
              <a:solidFill>
                <a:srgbClr val="FF9680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950757" y="3298502"/>
            <a:ext cx="61036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rgbClr val="89BE94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商</a:t>
            </a:r>
            <a:r>
              <a:rPr lang="zh-CN" altLang="en-US" sz="4800" dirty="0" smtClean="0">
                <a:solidFill>
                  <a:srgbClr val="89BE94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铺分类  收货地址等</a:t>
            </a:r>
            <a:endParaRPr lang="en-US" altLang="zh-CN" sz="4800" dirty="0" smtClean="0">
              <a:solidFill>
                <a:srgbClr val="89BE94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646974" y="4334341"/>
            <a:ext cx="42255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rgbClr val="AD897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我</a:t>
            </a:r>
            <a:r>
              <a:rPr lang="zh-CN" altLang="en-US" sz="4800" dirty="0" smtClean="0">
                <a:solidFill>
                  <a:srgbClr val="AD8976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的    评价等</a:t>
            </a:r>
            <a:endParaRPr lang="en-US" altLang="zh-CN" sz="4800" dirty="0" smtClean="0">
              <a:solidFill>
                <a:srgbClr val="AD8976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43" name="组合 142"/>
          <p:cNvGrpSpPr/>
          <p:nvPr/>
        </p:nvGrpSpPr>
        <p:grpSpPr>
          <a:xfrm>
            <a:off x="5626862" y="1176913"/>
            <a:ext cx="1021973" cy="1169377"/>
            <a:chOff x="5580692" y="1048349"/>
            <a:chExt cx="1021973" cy="1169377"/>
          </a:xfrm>
        </p:grpSpPr>
        <p:sp>
          <p:nvSpPr>
            <p:cNvPr id="144" name="Oval 900"/>
            <p:cNvSpPr/>
            <p:nvPr/>
          </p:nvSpPr>
          <p:spPr>
            <a:xfrm rot="960000">
              <a:off x="6506583" y="1586072"/>
              <a:ext cx="96082" cy="9608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5" name="Oval 911"/>
            <p:cNvSpPr/>
            <p:nvPr/>
          </p:nvSpPr>
          <p:spPr>
            <a:xfrm rot="10954004">
              <a:off x="5613542" y="1048349"/>
              <a:ext cx="96082" cy="9608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6" name="Oval 912"/>
            <p:cNvSpPr/>
            <p:nvPr/>
          </p:nvSpPr>
          <p:spPr>
            <a:xfrm rot="10954004">
              <a:off x="5580692" y="2121644"/>
              <a:ext cx="96082" cy="9608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sz="2173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47" name="Straight Connector 939"/>
            <p:cNvCxnSpPr>
              <a:stCxn id="144" idx="0"/>
              <a:endCxn id="145" idx="2"/>
            </p:cNvCxnSpPr>
            <p:nvPr/>
          </p:nvCxnSpPr>
          <p:spPr>
            <a:xfrm flipH="1" flipV="1">
              <a:off x="5709576" y="1098541"/>
              <a:ext cx="858290" cy="489392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946"/>
            <p:cNvCxnSpPr>
              <a:stCxn id="145" idx="7"/>
              <a:endCxn id="146" idx="4"/>
            </p:cNvCxnSpPr>
            <p:nvPr/>
          </p:nvCxnSpPr>
          <p:spPr>
            <a:xfrm>
              <a:off x="5626126" y="1128805"/>
              <a:ext cx="4758" cy="992887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947"/>
            <p:cNvCxnSpPr>
              <a:stCxn id="146" idx="2"/>
              <a:endCxn id="144" idx="6"/>
            </p:cNvCxnSpPr>
            <p:nvPr/>
          </p:nvCxnSpPr>
          <p:spPr>
            <a:xfrm flipV="1">
              <a:off x="5676726" y="1647355"/>
              <a:ext cx="924078" cy="524481"/>
            </a:xfrm>
            <a:prstGeom prst="line">
              <a:avLst/>
            </a:prstGeom>
            <a:solidFill>
              <a:srgbClr val="FFFF00"/>
            </a:solidFill>
            <a:ln>
              <a:solidFill>
                <a:schemeClr val="bg1"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0" name="等腰三角形 149"/>
            <p:cNvSpPr/>
            <p:nvPr/>
          </p:nvSpPr>
          <p:spPr>
            <a:xfrm rot="5400000" flipH="1">
              <a:off x="5650244" y="1249840"/>
              <a:ext cx="891513" cy="768546"/>
            </a:xfrm>
            <a:prstGeom prst="triangle">
              <a:avLst/>
            </a:pr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115985" y="5027930"/>
            <a:ext cx="241644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24A9E1"/>
                </a:solidFill>
              </a:rPr>
              <a:t>■</a:t>
            </a:r>
            <a:r>
              <a:rPr lang="en-US" altLang="zh-CN" sz="2400" dirty="0">
                <a:solidFill>
                  <a:srgbClr val="AD8976"/>
                </a:solidFill>
              </a:rPr>
              <a:t> </a:t>
            </a:r>
            <a:r>
              <a:rPr lang="en-US" altLang="zh-CN" sz="2400" dirty="0" smtClean="0">
                <a:solidFill>
                  <a:schemeClr val="bg1">
                    <a:lumMod val="85000"/>
                  </a:schemeClr>
                </a:solidFill>
              </a:rPr>
              <a:t>:</a:t>
            </a:r>
            <a:r>
              <a:rPr lang="zh-CN" altLang="en-US" sz="2400" dirty="0">
                <a:solidFill>
                  <a:schemeClr val="bg1">
                    <a:lumMod val="85000"/>
                  </a:schemeClr>
                </a:solidFill>
              </a:rPr>
              <a:t>都</a:t>
            </a:r>
            <a:r>
              <a:rPr lang="zh-CN" altLang="en-US" sz="2400" dirty="0" smtClean="0">
                <a:solidFill>
                  <a:schemeClr val="bg1">
                    <a:lumMod val="85000"/>
                  </a:schemeClr>
                </a:solidFill>
              </a:rPr>
              <a:t>写的部分</a:t>
            </a:r>
            <a:endParaRPr lang="en-US" altLang="zh-CN" sz="2400" dirty="0" smtClean="0">
              <a:solidFill>
                <a:srgbClr val="FF9680"/>
              </a:solidFill>
            </a:endParaRPr>
          </a:p>
          <a:p>
            <a:r>
              <a:rPr lang="zh-CN" altLang="en-US" sz="2400" dirty="0" smtClean="0">
                <a:solidFill>
                  <a:srgbClr val="FF9680"/>
                </a:solidFill>
              </a:rPr>
              <a:t>■</a:t>
            </a:r>
            <a:r>
              <a:rPr lang="en-US" altLang="zh-CN" dirty="0" smtClean="0">
                <a:solidFill>
                  <a:srgbClr val="AD8976"/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:</a:t>
            </a:r>
            <a:r>
              <a:rPr lang="zh-CN" altLang="en-US" sz="2400" dirty="0" smtClean="0">
                <a:solidFill>
                  <a:schemeClr val="bg1">
                    <a:lumMod val="85000"/>
                  </a:schemeClr>
                </a:solidFill>
              </a:rPr>
              <a:t>鹿斌</a:t>
            </a:r>
            <a:endParaRPr lang="en-US" altLang="zh-CN" sz="24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zh-CN" altLang="en-US" sz="2400" dirty="0" smtClean="0">
                <a:solidFill>
                  <a:srgbClr val="89BE94"/>
                </a:solidFill>
              </a:rPr>
              <a:t>■</a:t>
            </a:r>
            <a:r>
              <a:rPr lang="zh-CN" altLang="en-US" dirty="0" smtClean="0">
                <a:solidFill>
                  <a:srgbClr val="AD8976"/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:</a:t>
            </a:r>
            <a:r>
              <a:rPr lang="zh-CN" altLang="en-US" sz="2400" dirty="0" smtClean="0">
                <a:solidFill>
                  <a:schemeClr val="bg1">
                    <a:lumMod val="85000"/>
                  </a:schemeClr>
                </a:solidFill>
              </a:rPr>
              <a:t>王俊伟</a:t>
            </a:r>
            <a:endParaRPr lang="en-US" altLang="zh-CN" sz="24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zh-CN" altLang="en-US" sz="2400" dirty="0" smtClean="0">
                <a:solidFill>
                  <a:srgbClr val="AD8976"/>
                </a:solidFill>
              </a:rPr>
              <a:t>■</a:t>
            </a:r>
            <a:r>
              <a:rPr lang="zh-CN" altLang="en-US" dirty="0" smtClean="0">
                <a:solidFill>
                  <a:srgbClr val="AD8976"/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85000"/>
                  </a:schemeClr>
                </a:solidFill>
              </a:rPr>
              <a:t>:</a:t>
            </a:r>
            <a:r>
              <a:rPr lang="zh-CN" altLang="en-US" sz="2400" dirty="0" smtClean="0">
                <a:solidFill>
                  <a:schemeClr val="bg1">
                    <a:lumMod val="85000"/>
                  </a:schemeClr>
                </a:solidFill>
              </a:rPr>
              <a:t>梁彦春</a:t>
            </a:r>
            <a:endParaRPr lang="zh-CN" altLang="en-US" sz="24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9581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528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6" presetClass="emph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6" presetClass="emph" presetSubtype="0" fill="hold" grpId="1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6" presetClass="emph" presetSubtype="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6" presetClass="emph" presetSubtype="0" fill="hold" grpId="1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6" presetClass="emph" presetSubtype="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2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/>
      <p:bldP spid="3" grpId="0"/>
      <p:bldP spid="3" grpId="1"/>
      <p:bldP spid="6" grpId="0"/>
      <p:bldP spid="6" grpId="1"/>
      <p:bldP spid="7" grpId="0"/>
      <p:bldP spid="7" grpId="1"/>
      <p:bldP spid="8" grpId="0"/>
      <p:bldP spid="8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椭圆 17"/>
          <p:cNvSpPr/>
          <p:nvPr/>
        </p:nvSpPr>
        <p:spPr>
          <a:xfrm>
            <a:off x="-2981622" y="-3269191"/>
            <a:ext cx="14498219" cy="14498219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6" name="Content Placeholder 2"/>
          <p:cNvSpPr txBox="1">
            <a:spLocks/>
          </p:cNvSpPr>
          <p:nvPr/>
        </p:nvSpPr>
        <p:spPr>
          <a:xfrm>
            <a:off x="279253" y="378585"/>
            <a:ext cx="8319761" cy="187571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发现的实用的插件</a:t>
            </a:r>
            <a:r>
              <a:rPr lang="en-US" altLang="zh-CN" sz="28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r>
              <a:rPr lang="zh-CN" altLang="en-US" sz="2400" dirty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抛物</a:t>
            </a:r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线插件</a:t>
            </a:r>
            <a:r>
              <a:rPr lang="en-US" altLang="zh-CN" sz="2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有很多</a:t>
            </a:r>
            <a:r>
              <a:rPr lang="en-US" altLang="zh-CN" sz="2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简单的： </a:t>
            </a:r>
            <a:r>
              <a:rPr lang="en-US" altLang="zh-CN" sz="2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jquery.fly.js</a:t>
            </a:r>
          </a:p>
          <a:p>
            <a:r>
              <a:rPr lang="en-US" altLang="zh-CN" sz="2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Fastclick : </a:t>
            </a:r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解决移动端</a:t>
            </a:r>
            <a:r>
              <a:rPr lang="en-US" altLang="zh-CN" sz="2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click</a:t>
            </a:r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endParaRPr lang="en-US" altLang="zh-CN" sz="2400" dirty="0" smtClean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Nprogress</a:t>
            </a:r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ajax</a:t>
            </a:r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请求过程进度条插件</a:t>
            </a:r>
            <a:endParaRPr lang="en-US" altLang="zh-CN" sz="2400" dirty="0">
              <a:solidFill>
                <a:schemeClr val="bg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00501" y="2374710"/>
            <a:ext cx="9676263" cy="214748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一</a:t>
            </a:r>
            <a:r>
              <a:rPr lang="zh-CN" altLang="en-US" sz="2800" b="1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些技术点和不足之处：</a:t>
            </a:r>
            <a:endParaRPr lang="en-US" altLang="zh-CN" sz="2800" b="1" dirty="0" smtClean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r>
              <a:rPr lang="en-US" altLang="zh-CN" sz="2800" dirty="0" smtClean="0">
                <a:solidFill>
                  <a:schemeClr val="bg1">
                    <a:lumMod val="85000"/>
                  </a:schemeClr>
                </a:solidFill>
              </a:rPr>
              <a:t>1.</a:t>
            </a:r>
            <a:r>
              <a:rPr lang="zh-CN" altLang="en-US" sz="2800" dirty="0" smtClean="0">
                <a:solidFill>
                  <a:schemeClr val="bg1">
                    <a:lumMod val="85000"/>
                  </a:schemeClr>
                </a:solidFill>
              </a:rPr>
              <a:t>使用了</a:t>
            </a:r>
            <a:r>
              <a:rPr lang="en-US" altLang="zh-CN" sz="2800" dirty="0" smtClean="0">
                <a:solidFill>
                  <a:schemeClr val="bg1">
                    <a:lumMod val="85000"/>
                  </a:schemeClr>
                </a:solidFill>
              </a:rPr>
              <a:t>localstorage</a:t>
            </a:r>
            <a:r>
              <a:rPr lang="zh-CN" altLang="en-US" sz="2800" dirty="0" smtClean="0">
                <a:solidFill>
                  <a:schemeClr val="bg1">
                    <a:lumMod val="85000"/>
                  </a:schemeClr>
                </a:solidFill>
              </a:rPr>
              <a:t>存储用户的城市搜索记录，店铺搜索记录，</a:t>
            </a:r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</a:rPr>
              <a:t>用户</a:t>
            </a:r>
            <a:r>
              <a:rPr lang="zh-CN" altLang="en-US" sz="2800" dirty="0" smtClean="0">
                <a:solidFill>
                  <a:schemeClr val="bg1">
                    <a:lumMod val="85000"/>
                  </a:schemeClr>
                </a:solidFill>
              </a:rPr>
              <a:t>名，登陆状态，但其实后两个用</a:t>
            </a:r>
            <a:r>
              <a:rPr lang="en-US" altLang="zh-CN" sz="2800" dirty="0" smtClean="0">
                <a:solidFill>
                  <a:schemeClr val="bg1">
                    <a:lumMod val="85000"/>
                  </a:schemeClr>
                </a:solidFill>
              </a:rPr>
              <a:t>sessionstorage</a:t>
            </a:r>
            <a:r>
              <a:rPr lang="zh-CN" altLang="en-US" sz="2800" dirty="0" smtClean="0">
                <a:solidFill>
                  <a:schemeClr val="bg1">
                    <a:lumMod val="85000"/>
                  </a:schemeClr>
                </a:solidFill>
              </a:rPr>
              <a:t>存更好，</a:t>
            </a:r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zh-CN" altLang="en-US" sz="2800" dirty="0" smtClean="0">
                <a:solidFill>
                  <a:schemeClr val="bg1">
                    <a:lumMod val="85000"/>
                  </a:schemeClr>
                </a:solidFill>
              </a:rPr>
              <a:t>用户关闭之后立马销毁。</a:t>
            </a:r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zh-CN" sz="2800" dirty="0" smtClean="0">
                <a:solidFill>
                  <a:schemeClr val="bg1">
                    <a:lumMod val="85000"/>
                  </a:schemeClr>
                </a:solidFill>
              </a:rPr>
              <a:t>2.</a:t>
            </a:r>
            <a:r>
              <a:rPr lang="zh-CN" altLang="en-US" sz="2800" dirty="0">
                <a:solidFill>
                  <a:schemeClr val="bg1">
                    <a:lumMod val="85000"/>
                  </a:schemeClr>
                </a:solidFill>
              </a:rPr>
              <a:t>很</a:t>
            </a:r>
            <a:r>
              <a:rPr lang="zh-CN" altLang="en-US" sz="2800" dirty="0" smtClean="0">
                <a:solidFill>
                  <a:schemeClr val="bg1">
                    <a:lumMod val="85000"/>
                  </a:schemeClr>
                </a:solidFill>
              </a:rPr>
              <a:t>多页面的依赖数据，都需要用</a:t>
            </a:r>
            <a:r>
              <a:rPr lang="en-US" altLang="zh-CN" sz="2800" dirty="0" smtClean="0">
                <a:solidFill>
                  <a:schemeClr val="bg1">
                    <a:lumMod val="85000"/>
                  </a:schemeClr>
                </a:solidFill>
              </a:rPr>
              <a:t>vuex</a:t>
            </a:r>
            <a:r>
              <a:rPr lang="zh-CN" altLang="en-US" sz="2800" dirty="0" smtClean="0">
                <a:solidFill>
                  <a:schemeClr val="bg1">
                    <a:lumMod val="85000"/>
                  </a:schemeClr>
                </a:solidFill>
              </a:rPr>
              <a:t>传，这样从当前页面跳转到二级页面，再返回时，页面才不会没有数据，例如从商家去结算那里。</a:t>
            </a:r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 altLang="zh-CN" sz="2800" dirty="0" smtClean="0">
                <a:solidFill>
                  <a:schemeClr val="bg1">
                    <a:lumMod val="85000"/>
                  </a:schemeClr>
                </a:solidFill>
              </a:rPr>
              <a:t>3.</a:t>
            </a: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dirty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  <a:p>
            <a:endParaRPr lang="en-US" altLang="zh-CN" sz="2800" smtClean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1867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1361075" y="822932"/>
            <a:ext cx="4097109" cy="1287968"/>
            <a:chOff x="863083" y="5380849"/>
            <a:chExt cx="3463240" cy="1287968"/>
          </a:xfrm>
        </p:grpSpPr>
        <p:sp>
          <p:nvSpPr>
            <p:cNvPr id="30" name="文本框 29"/>
            <p:cNvSpPr txBox="1"/>
            <p:nvPr/>
          </p:nvSpPr>
          <p:spPr>
            <a:xfrm>
              <a:off x="873673" y="5380849"/>
              <a:ext cx="34526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863083" y="5491211"/>
              <a:ext cx="0" cy="1177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9" name="CF0A83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9574" y="545910"/>
            <a:ext cx="3189623" cy="521586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7831" y="205853"/>
            <a:ext cx="4114800" cy="589597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9335068" y="1428797"/>
            <a:ext cx="272045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FF968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j</a:t>
            </a:r>
            <a:r>
              <a:rPr lang="en-US" altLang="zh-CN" sz="2800" dirty="0" smtClean="0">
                <a:solidFill>
                  <a:srgbClr val="FF968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query.fly.js</a:t>
            </a:r>
          </a:p>
          <a:p>
            <a:r>
              <a:rPr lang="zh-CN" altLang="en-US" sz="2800" dirty="0" smtClean="0">
                <a:solidFill>
                  <a:srgbClr val="FF9680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非常快速的实现抛物线</a:t>
            </a:r>
            <a:endParaRPr lang="en-US" altLang="zh-CN" sz="2800" dirty="0" smtClean="0">
              <a:solidFill>
                <a:srgbClr val="FF968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endParaRPr lang="zh-CN" altLang="en-US" sz="2800" dirty="0">
              <a:solidFill>
                <a:srgbClr val="FF9680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0398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364475" y="2136579"/>
            <a:ext cx="3784600" cy="3784600"/>
            <a:chOff x="1165480" y="1528958"/>
            <a:chExt cx="3784600" cy="3784600"/>
          </a:xfrm>
        </p:grpSpPr>
        <p:grpSp>
          <p:nvGrpSpPr>
            <p:cNvPr id="68" name="组合 67"/>
            <p:cNvGrpSpPr/>
            <p:nvPr/>
          </p:nvGrpSpPr>
          <p:grpSpPr>
            <a:xfrm>
              <a:off x="1165480" y="1528958"/>
              <a:ext cx="3784600" cy="3784600"/>
              <a:chOff x="4203700" y="1536700"/>
              <a:chExt cx="3784600" cy="378460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4328530" y="1661530"/>
                <a:ext cx="3534940" cy="3534940"/>
              </a:xfrm>
              <a:prstGeom prst="ellips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 dirty="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sp>
            <p:nvSpPr>
              <p:cNvPr id="3" name="椭圆 2"/>
              <p:cNvSpPr/>
              <p:nvPr/>
            </p:nvSpPr>
            <p:spPr>
              <a:xfrm>
                <a:off x="4610231" y="1943231"/>
                <a:ext cx="2971539" cy="2971539"/>
              </a:xfrm>
              <a:prstGeom prst="ellipse">
                <a:avLst/>
              </a:prstGeom>
              <a:solidFill>
                <a:schemeClr val="bg1">
                  <a:alpha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000" dirty="0">
                  <a:solidFill>
                    <a:schemeClr val="tx1"/>
                  </a:solidFill>
                  <a:latin typeface="BernhardFashion BT" panose="04030205020B02020502" pitchFamily="82" charset="0"/>
                </a:endParaRPr>
              </a:p>
            </p:txBody>
          </p:sp>
          <p:grpSp>
            <p:nvGrpSpPr>
              <p:cNvPr id="66" name="组合 65"/>
              <p:cNvGrpSpPr/>
              <p:nvPr/>
            </p:nvGrpSpPr>
            <p:grpSpPr>
              <a:xfrm>
                <a:off x="4203700" y="1536700"/>
                <a:ext cx="3784600" cy="3784600"/>
                <a:chOff x="7220666" y="154946"/>
                <a:chExt cx="3784600" cy="3784600"/>
              </a:xfrm>
            </p:grpSpPr>
            <p:sp>
              <p:nvSpPr>
                <p:cNvPr id="6" name="等腰三角形 5"/>
                <p:cNvSpPr/>
                <p:nvPr/>
              </p:nvSpPr>
              <p:spPr>
                <a:xfrm rot="-5400000">
                  <a:off x="7196282" y="1894846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7" name="等腰三角形 6"/>
                <p:cNvSpPr/>
                <p:nvPr/>
              </p:nvSpPr>
              <p:spPr>
                <a:xfrm rot="-5040000">
                  <a:off x="7205813" y="1712977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8" name="等腰三角形 7"/>
                <p:cNvSpPr/>
                <p:nvPr/>
              </p:nvSpPr>
              <p:spPr>
                <a:xfrm rot="-4680000">
                  <a:off x="7234303" y="1533100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9" name="等腰三角形 8"/>
                <p:cNvSpPr/>
                <p:nvPr/>
              </p:nvSpPr>
              <p:spPr>
                <a:xfrm rot="-4320000">
                  <a:off x="7281438" y="1357187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10" name="等腰三角形 9"/>
                <p:cNvSpPr/>
                <p:nvPr/>
              </p:nvSpPr>
              <p:spPr>
                <a:xfrm rot="-3960000">
                  <a:off x="7346704" y="1187165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11" name="等腰三角形 10"/>
                <p:cNvSpPr/>
                <p:nvPr/>
              </p:nvSpPr>
              <p:spPr>
                <a:xfrm rot="-3600000">
                  <a:off x="7429384" y="1024896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12" name="等腰三角形 11"/>
                <p:cNvSpPr/>
                <p:nvPr/>
              </p:nvSpPr>
              <p:spPr>
                <a:xfrm rot="-3240000">
                  <a:off x="7528573" y="872158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13" name="等腰三角形 12"/>
                <p:cNvSpPr/>
                <p:nvPr/>
              </p:nvSpPr>
              <p:spPr>
                <a:xfrm rot="-2880000">
                  <a:off x="7643184" y="730626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14" name="等腰三角形 13"/>
                <p:cNvSpPr/>
                <p:nvPr/>
              </p:nvSpPr>
              <p:spPr>
                <a:xfrm rot="-2520000">
                  <a:off x="7771961" y="601848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15" name="等腰三角形 14"/>
                <p:cNvSpPr/>
                <p:nvPr/>
              </p:nvSpPr>
              <p:spPr>
                <a:xfrm rot="-2160000">
                  <a:off x="7913494" y="487237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16" name="等腰三角形 15"/>
                <p:cNvSpPr/>
                <p:nvPr/>
              </p:nvSpPr>
              <p:spPr>
                <a:xfrm rot="-1800000">
                  <a:off x="8066232" y="388048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17" name="等腰三角形 16"/>
                <p:cNvSpPr/>
                <p:nvPr/>
              </p:nvSpPr>
              <p:spPr>
                <a:xfrm rot="-1440000">
                  <a:off x="8228500" y="305368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18" name="等腰三角形 17"/>
                <p:cNvSpPr/>
                <p:nvPr/>
              </p:nvSpPr>
              <p:spPr>
                <a:xfrm rot="-1080000">
                  <a:off x="8398523" y="240103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19" name="等腰三角形 18"/>
                <p:cNvSpPr/>
                <p:nvPr/>
              </p:nvSpPr>
              <p:spPr>
                <a:xfrm rot="-720000">
                  <a:off x="8574436" y="192967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20" name="等腰三角形 19"/>
                <p:cNvSpPr/>
                <p:nvPr/>
              </p:nvSpPr>
              <p:spPr>
                <a:xfrm rot="-360000">
                  <a:off x="8754312" y="164477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21" name="等腰三角形 20"/>
                <p:cNvSpPr/>
                <p:nvPr/>
              </p:nvSpPr>
              <p:spPr>
                <a:xfrm>
                  <a:off x="8936182" y="154946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22" name="等腰三角形 21"/>
                <p:cNvSpPr/>
                <p:nvPr/>
              </p:nvSpPr>
              <p:spPr>
                <a:xfrm rot="360000">
                  <a:off x="9118050" y="164477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23" name="等腰三角形 22"/>
                <p:cNvSpPr/>
                <p:nvPr/>
              </p:nvSpPr>
              <p:spPr>
                <a:xfrm rot="720000">
                  <a:off x="9297927" y="192967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24" name="等腰三角形 23"/>
                <p:cNvSpPr/>
                <p:nvPr/>
              </p:nvSpPr>
              <p:spPr>
                <a:xfrm rot="1080000">
                  <a:off x="9473840" y="240103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25" name="等腰三角形 24"/>
                <p:cNvSpPr/>
                <p:nvPr/>
              </p:nvSpPr>
              <p:spPr>
                <a:xfrm rot="1440000">
                  <a:off x="9643863" y="305368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26" name="等腰三角形 25"/>
                <p:cNvSpPr/>
                <p:nvPr/>
              </p:nvSpPr>
              <p:spPr>
                <a:xfrm rot="1800000">
                  <a:off x="9806132" y="388048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27" name="等腰三角形 26"/>
                <p:cNvSpPr/>
                <p:nvPr/>
              </p:nvSpPr>
              <p:spPr>
                <a:xfrm rot="2160000">
                  <a:off x="9958869" y="487237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28" name="等腰三角形 27"/>
                <p:cNvSpPr/>
                <p:nvPr/>
              </p:nvSpPr>
              <p:spPr>
                <a:xfrm rot="2520000">
                  <a:off x="10100402" y="601848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29" name="等腰三角形 28"/>
                <p:cNvSpPr/>
                <p:nvPr/>
              </p:nvSpPr>
              <p:spPr>
                <a:xfrm rot="2880000">
                  <a:off x="10229179" y="730626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30" name="等腰三角形 29"/>
                <p:cNvSpPr/>
                <p:nvPr/>
              </p:nvSpPr>
              <p:spPr>
                <a:xfrm rot="3240000">
                  <a:off x="10343790" y="872158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31" name="等腰三角形 30"/>
                <p:cNvSpPr/>
                <p:nvPr/>
              </p:nvSpPr>
              <p:spPr>
                <a:xfrm rot="3600000">
                  <a:off x="10442979" y="1024896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32" name="等腰三角形 31"/>
                <p:cNvSpPr/>
                <p:nvPr/>
              </p:nvSpPr>
              <p:spPr>
                <a:xfrm rot="3960000">
                  <a:off x="10525659" y="1187165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33" name="等腰三角形 32"/>
                <p:cNvSpPr/>
                <p:nvPr/>
              </p:nvSpPr>
              <p:spPr>
                <a:xfrm rot="4320000">
                  <a:off x="10590925" y="1357187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34" name="等腰三角形 33"/>
                <p:cNvSpPr/>
                <p:nvPr/>
              </p:nvSpPr>
              <p:spPr>
                <a:xfrm rot="4680000">
                  <a:off x="10638061" y="1533100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35" name="等腰三角形 34"/>
                <p:cNvSpPr/>
                <p:nvPr/>
              </p:nvSpPr>
              <p:spPr>
                <a:xfrm rot="5040000">
                  <a:off x="10666550" y="1712977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36" name="等腰三角形 35"/>
                <p:cNvSpPr/>
                <p:nvPr/>
              </p:nvSpPr>
              <p:spPr>
                <a:xfrm rot="5400000">
                  <a:off x="10676082" y="1894846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37" name="等腰三角形 36"/>
                <p:cNvSpPr/>
                <p:nvPr/>
              </p:nvSpPr>
              <p:spPr>
                <a:xfrm rot="5760000">
                  <a:off x="10666550" y="2076715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38" name="等腰三角形 37"/>
                <p:cNvSpPr/>
                <p:nvPr/>
              </p:nvSpPr>
              <p:spPr>
                <a:xfrm rot="6120000">
                  <a:off x="10638061" y="2256592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39" name="等腰三角形 38"/>
                <p:cNvSpPr/>
                <p:nvPr/>
              </p:nvSpPr>
              <p:spPr>
                <a:xfrm rot="6480000">
                  <a:off x="10590925" y="2432505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40" name="等腰三角形 39"/>
                <p:cNvSpPr/>
                <p:nvPr/>
              </p:nvSpPr>
              <p:spPr>
                <a:xfrm rot="6840000">
                  <a:off x="10525659" y="2602527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41" name="等腰三角形 40"/>
                <p:cNvSpPr/>
                <p:nvPr/>
              </p:nvSpPr>
              <p:spPr>
                <a:xfrm rot="7200000">
                  <a:off x="10442979" y="2764796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42" name="等腰三角形 41"/>
                <p:cNvSpPr/>
                <p:nvPr/>
              </p:nvSpPr>
              <p:spPr>
                <a:xfrm rot="7560000">
                  <a:off x="10343790" y="2917534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43" name="等腰三角形 42"/>
                <p:cNvSpPr/>
                <p:nvPr/>
              </p:nvSpPr>
              <p:spPr>
                <a:xfrm rot="7920000">
                  <a:off x="10229179" y="3059066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44" name="等腰三角形 43"/>
                <p:cNvSpPr/>
                <p:nvPr/>
              </p:nvSpPr>
              <p:spPr>
                <a:xfrm rot="8280000">
                  <a:off x="10100402" y="3187844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45" name="等腰三角形 44"/>
                <p:cNvSpPr/>
                <p:nvPr/>
              </p:nvSpPr>
              <p:spPr>
                <a:xfrm rot="8640000">
                  <a:off x="9958869" y="3302455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46" name="等腰三角形 45"/>
                <p:cNvSpPr/>
                <p:nvPr/>
              </p:nvSpPr>
              <p:spPr>
                <a:xfrm rot="9000000">
                  <a:off x="9806131" y="3401644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47" name="等腰三角形 46"/>
                <p:cNvSpPr/>
                <p:nvPr/>
              </p:nvSpPr>
              <p:spPr>
                <a:xfrm rot="9360000">
                  <a:off x="9643863" y="3484324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48" name="等腰三角形 47"/>
                <p:cNvSpPr/>
                <p:nvPr/>
              </p:nvSpPr>
              <p:spPr>
                <a:xfrm rot="9720000">
                  <a:off x="9473840" y="3549589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49" name="等腰三角形 48"/>
                <p:cNvSpPr/>
                <p:nvPr/>
              </p:nvSpPr>
              <p:spPr>
                <a:xfrm rot="10080000">
                  <a:off x="9297927" y="3596725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50" name="等腰三角形 49"/>
                <p:cNvSpPr/>
                <p:nvPr/>
              </p:nvSpPr>
              <p:spPr>
                <a:xfrm rot="10440000">
                  <a:off x="9118050" y="3625215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51" name="等腰三角形 50"/>
                <p:cNvSpPr/>
                <p:nvPr/>
              </p:nvSpPr>
              <p:spPr>
                <a:xfrm rot="10800000">
                  <a:off x="8936182" y="3634746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52" name="等腰三角形 51"/>
                <p:cNvSpPr/>
                <p:nvPr/>
              </p:nvSpPr>
              <p:spPr>
                <a:xfrm rot="11160000">
                  <a:off x="8754313" y="3625215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53" name="等腰三角形 52"/>
                <p:cNvSpPr/>
                <p:nvPr/>
              </p:nvSpPr>
              <p:spPr>
                <a:xfrm rot="11520000">
                  <a:off x="8574436" y="3596725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54" name="等腰三角形 53"/>
                <p:cNvSpPr/>
                <p:nvPr/>
              </p:nvSpPr>
              <p:spPr>
                <a:xfrm rot="11880000">
                  <a:off x="8398523" y="3549589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55" name="等腰三角形 54"/>
                <p:cNvSpPr/>
                <p:nvPr/>
              </p:nvSpPr>
              <p:spPr>
                <a:xfrm rot="12240000">
                  <a:off x="8228500" y="3484324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56" name="等腰三角形 55"/>
                <p:cNvSpPr/>
                <p:nvPr/>
              </p:nvSpPr>
              <p:spPr>
                <a:xfrm rot="12600000">
                  <a:off x="8066232" y="3401644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57" name="等腰三角形 56"/>
                <p:cNvSpPr/>
                <p:nvPr/>
              </p:nvSpPr>
              <p:spPr>
                <a:xfrm rot="12960000">
                  <a:off x="7913494" y="3302455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58" name="等腰三角形 57"/>
                <p:cNvSpPr/>
                <p:nvPr/>
              </p:nvSpPr>
              <p:spPr>
                <a:xfrm rot="13320000">
                  <a:off x="7771961" y="3187844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59" name="等腰三角形 58"/>
                <p:cNvSpPr/>
                <p:nvPr/>
              </p:nvSpPr>
              <p:spPr>
                <a:xfrm rot="13680000">
                  <a:off x="7643184" y="3059066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60" name="等腰三角形 59"/>
                <p:cNvSpPr/>
                <p:nvPr/>
              </p:nvSpPr>
              <p:spPr>
                <a:xfrm rot="14040000">
                  <a:off x="7528573" y="2917534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61" name="等腰三角形 60"/>
                <p:cNvSpPr/>
                <p:nvPr/>
              </p:nvSpPr>
              <p:spPr>
                <a:xfrm rot="14400000">
                  <a:off x="7429384" y="2764796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62" name="等腰三角形 61"/>
                <p:cNvSpPr/>
                <p:nvPr/>
              </p:nvSpPr>
              <p:spPr>
                <a:xfrm rot="14760000">
                  <a:off x="7346704" y="2602527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63" name="等腰三角形 62"/>
                <p:cNvSpPr/>
                <p:nvPr/>
              </p:nvSpPr>
              <p:spPr>
                <a:xfrm rot="15120000">
                  <a:off x="7281438" y="2432505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64" name="等腰三角形 63"/>
                <p:cNvSpPr/>
                <p:nvPr/>
              </p:nvSpPr>
              <p:spPr>
                <a:xfrm rot="15480000">
                  <a:off x="7234303" y="2256592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  <p:sp>
              <p:nvSpPr>
                <p:cNvPr id="65" name="等腰三角形 64"/>
                <p:cNvSpPr/>
                <p:nvPr/>
              </p:nvSpPr>
              <p:spPr>
                <a:xfrm rot="15840000">
                  <a:off x="7205813" y="2076715"/>
                  <a:ext cx="353568" cy="304800"/>
                </a:xfrm>
                <a:prstGeom prst="triangle">
                  <a:avLst/>
                </a:prstGeom>
                <a:solidFill>
                  <a:schemeClr val="bg1">
                    <a:alpha val="4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000">
                    <a:solidFill>
                      <a:schemeClr val="tx1"/>
                    </a:solidFill>
                    <a:latin typeface="BernhardFashion BT" panose="04030205020B02020502" pitchFamily="82" charset="0"/>
                  </a:endParaRPr>
                </a:p>
              </p:txBody>
            </p:sp>
          </p:grpSp>
        </p:grpSp>
        <p:grpSp>
          <p:nvGrpSpPr>
            <p:cNvPr id="79" name="组合 78"/>
            <p:cNvGrpSpPr/>
            <p:nvPr/>
          </p:nvGrpSpPr>
          <p:grpSpPr>
            <a:xfrm>
              <a:off x="2255725" y="2594283"/>
              <a:ext cx="1686398" cy="1745877"/>
              <a:chOff x="3776669" y="788817"/>
              <a:chExt cx="1620180" cy="1677324"/>
            </a:xfrm>
          </p:grpSpPr>
          <p:sp>
            <p:nvSpPr>
              <p:cNvPr id="80" name="任意多边形 79"/>
              <p:cNvSpPr/>
              <p:nvPr/>
            </p:nvSpPr>
            <p:spPr>
              <a:xfrm>
                <a:off x="3916296" y="791697"/>
                <a:ext cx="1340925" cy="1293970"/>
              </a:xfrm>
              <a:custGeom>
                <a:avLst/>
                <a:gdLst>
                  <a:gd name="connsiteX0" fmla="*/ 0 w 1340925"/>
                  <a:gd name="connsiteY0" fmla="*/ 0 h 1517392"/>
                  <a:gd name="connsiteX1" fmla="*/ 1120512 w 1340925"/>
                  <a:gd name="connsiteY1" fmla="*/ 0 h 1517392"/>
                  <a:gd name="connsiteX2" fmla="*/ 1120512 w 1340925"/>
                  <a:gd name="connsiteY2" fmla="*/ 225027 h 1517392"/>
                  <a:gd name="connsiteX3" fmla="*/ 1340925 w 1340925"/>
                  <a:gd name="connsiteY3" fmla="*/ 225027 h 1517392"/>
                  <a:gd name="connsiteX4" fmla="*/ 1340925 w 1340925"/>
                  <a:gd name="connsiteY4" fmla="*/ 1517392 h 1517392"/>
                  <a:gd name="connsiteX5" fmla="*/ 0 w 1340925"/>
                  <a:gd name="connsiteY5" fmla="*/ 1517392 h 1517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40925" h="1517392">
                    <a:moveTo>
                      <a:pt x="0" y="0"/>
                    </a:moveTo>
                    <a:lnTo>
                      <a:pt x="1120512" y="0"/>
                    </a:lnTo>
                    <a:lnTo>
                      <a:pt x="1120512" y="225027"/>
                    </a:lnTo>
                    <a:lnTo>
                      <a:pt x="1340925" y="225027"/>
                    </a:lnTo>
                    <a:lnTo>
                      <a:pt x="1340925" y="1517392"/>
                    </a:lnTo>
                    <a:lnTo>
                      <a:pt x="0" y="1517392"/>
                    </a:lnTo>
                    <a:close/>
                  </a:path>
                </a:pathLst>
              </a:custGeom>
              <a:solidFill>
                <a:srgbClr val="FFFFFF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grpSp>
            <p:nvGrpSpPr>
              <p:cNvPr id="81" name="组合 80"/>
              <p:cNvGrpSpPr/>
              <p:nvPr/>
            </p:nvGrpSpPr>
            <p:grpSpPr>
              <a:xfrm>
                <a:off x="3776669" y="1488476"/>
                <a:ext cx="1620180" cy="977665"/>
                <a:chOff x="1875148" y="1348306"/>
                <a:chExt cx="1620180" cy="977665"/>
              </a:xfrm>
            </p:grpSpPr>
            <p:sp>
              <p:nvSpPr>
                <p:cNvPr id="83" name="等腰三角形 82"/>
                <p:cNvSpPr/>
                <p:nvPr/>
              </p:nvSpPr>
              <p:spPr>
                <a:xfrm rot="16200000">
                  <a:off x="2545643" y="1402312"/>
                  <a:ext cx="972108" cy="864096"/>
                </a:xfrm>
                <a:prstGeom prst="triangle">
                  <a:avLst/>
                </a:prstGeom>
                <a:solidFill>
                  <a:srgbClr val="E67F22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84" name="等腰三角形 83"/>
                <p:cNvSpPr/>
                <p:nvPr/>
              </p:nvSpPr>
              <p:spPr>
                <a:xfrm rot="5400000" flipH="1">
                  <a:off x="1835751" y="1407869"/>
                  <a:ext cx="972108" cy="864096"/>
                </a:xfrm>
                <a:prstGeom prst="triangle">
                  <a:avLst/>
                </a:prstGeom>
                <a:solidFill>
                  <a:srgbClr val="F1C40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85" name="等腰三角形 84"/>
                <p:cNvSpPr/>
                <p:nvPr/>
              </p:nvSpPr>
              <p:spPr>
                <a:xfrm>
                  <a:off x="1875148" y="1779663"/>
                  <a:ext cx="1620180" cy="540752"/>
                </a:xfrm>
                <a:prstGeom prst="triangle">
                  <a:avLst/>
                </a:prstGeom>
                <a:solidFill>
                  <a:srgbClr val="F39C11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宋体" panose="02010600030101010101" pitchFamily="2" charset="-122"/>
                    <a:cs typeface="+mn-cs"/>
                  </a:endParaRPr>
                </a:p>
              </p:txBody>
            </p:sp>
          </p:grpSp>
          <p:sp>
            <p:nvSpPr>
              <p:cNvPr id="82" name="直角三角形 81"/>
              <p:cNvSpPr/>
              <p:nvPr/>
            </p:nvSpPr>
            <p:spPr>
              <a:xfrm>
                <a:off x="5032992" y="788817"/>
                <a:ext cx="224229" cy="200075"/>
              </a:xfrm>
              <a:prstGeom prst="rtTriangle">
                <a:avLst/>
              </a:prstGeom>
              <a:solidFill>
                <a:srgbClr val="E94A43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43" name="组合 142"/>
          <p:cNvGrpSpPr/>
          <p:nvPr/>
        </p:nvGrpSpPr>
        <p:grpSpPr>
          <a:xfrm>
            <a:off x="356014" y="251869"/>
            <a:ext cx="8430902" cy="1287968"/>
            <a:chOff x="863083" y="5380849"/>
            <a:chExt cx="3463240" cy="1287968"/>
          </a:xfrm>
        </p:grpSpPr>
        <p:sp>
          <p:nvSpPr>
            <p:cNvPr id="144" name="文本框 143"/>
            <p:cNvSpPr txBox="1"/>
            <p:nvPr/>
          </p:nvSpPr>
          <p:spPr>
            <a:xfrm>
              <a:off x="873673" y="5380849"/>
              <a:ext cx="34526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个</a:t>
              </a:r>
              <a:r>
                <a:rPr lang="zh-CN" altLang="en-US" sz="3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人经验和总结</a:t>
              </a:r>
              <a:endPara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45" name="直接连接符 144"/>
            <p:cNvCxnSpPr/>
            <p:nvPr/>
          </p:nvCxnSpPr>
          <p:spPr>
            <a:xfrm>
              <a:off x="863083" y="5491211"/>
              <a:ext cx="0" cy="1177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Content Placeholder 2"/>
          <p:cNvSpPr txBox="1">
            <a:spLocks/>
          </p:cNvSpPr>
          <p:nvPr/>
        </p:nvSpPr>
        <p:spPr>
          <a:xfrm>
            <a:off x="5148256" y="0"/>
            <a:ext cx="5843393" cy="6858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dirty="0" smtClean="0">
                <a:solidFill>
                  <a:srgbClr val="24A9E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总结：</a:t>
            </a:r>
            <a:endParaRPr lang="en-US" altLang="zh-CN" sz="2400" dirty="0" smtClean="0">
              <a:solidFill>
                <a:srgbClr val="24A9E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分析全局需求，先分析好需求再动手做，事半功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倍</a:t>
            </a:r>
            <a:endParaRPr lang="en-US" altLang="zh-CN" sz="2400" dirty="0" smtClean="0">
              <a:solidFill>
                <a:srgbClr val="24A9E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一定要学会用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less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，用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css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累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死累活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写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了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1000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行代码实现的效果，别人用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less300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行就实现了，代码还精简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用公共组件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父子组件，可以显著的减少工作量（比如弹框，页脚）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4.vuex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的使用对单页面应用来说非常非常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(n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个非常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重要，</a:t>
            </a:r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tate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（状态），</a:t>
            </a:r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utation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（同步函数），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Action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（异步函数）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代码规范性（命名），可读性（注释）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6.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封装，比如把所有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axios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请求都封装到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一个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文件里面，在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vue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文件要用的时候调用即可，还有所有存储也用一个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文件封装，让代码更有条理一点</a:t>
            </a:r>
            <a:endParaRPr lang="en-US" altLang="zh-CN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88863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245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804248" y="5217511"/>
            <a:ext cx="9324490" cy="1880447"/>
            <a:chOff x="863083" y="5380849"/>
            <a:chExt cx="8178023" cy="1880447"/>
          </a:xfrm>
        </p:grpSpPr>
        <p:sp>
          <p:nvSpPr>
            <p:cNvPr id="19" name="文本框 18"/>
            <p:cNvSpPr txBox="1"/>
            <p:nvPr/>
          </p:nvSpPr>
          <p:spPr>
            <a:xfrm>
              <a:off x="873673" y="5380849"/>
              <a:ext cx="34526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Title here</a:t>
              </a:r>
            </a:p>
          </p:txBody>
        </p:sp>
        <p:cxnSp>
          <p:nvCxnSpPr>
            <p:cNvPr id="20" name="直接连接符 19"/>
            <p:cNvCxnSpPr/>
            <p:nvPr/>
          </p:nvCxnSpPr>
          <p:spPr>
            <a:xfrm>
              <a:off x="863083" y="5491211"/>
              <a:ext cx="0" cy="1177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20"/>
            <p:cNvSpPr txBox="1"/>
            <p:nvPr/>
          </p:nvSpPr>
          <p:spPr>
            <a:xfrm>
              <a:off x="951188" y="6060967"/>
              <a:ext cx="808991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This is the blank where you need to text; This is the blank where you need to text</a:t>
              </a:r>
            </a:p>
            <a:p>
              <a:r>
                <a: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This is the blank where you need to text; This is the blank where you need to text</a:t>
              </a: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2188586" y="1361157"/>
            <a:ext cx="3960000" cy="3960000"/>
            <a:chOff x="2188586" y="1361157"/>
            <a:chExt cx="3960000" cy="3960000"/>
          </a:xfrm>
        </p:grpSpPr>
        <p:grpSp>
          <p:nvGrpSpPr>
            <p:cNvPr id="32" name="组合 31"/>
            <p:cNvGrpSpPr/>
            <p:nvPr/>
          </p:nvGrpSpPr>
          <p:grpSpPr>
            <a:xfrm>
              <a:off x="2188586" y="1361157"/>
              <a:ext cx="3960000" cy="3960000"/>
              <a:chOff x="3067958" y="2008757"/>
              <a:chExt cx="1473200" cy="1468886"/>
            </a:xfrm>
            <a:solidFill>
              <a:schemeClr val="bg1">
                <a:alpha val="11000"/>
              </a:schemeClr>
            </a:solidFill>
          </p:grpSpPr>
          <p:sp>
            <p:nvSpPr>
              <p:cNvPr id="33" name="等腰三角形 32"/>
              <p:cNvSpPr/>
              <p:nvPr/>
            </p:nvSpPr>
            <p:spPr>
              <a:xfrm rot="-5400000" flipV="1">
                <a:off x="3198586" y="2400300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4" name="等腰三角形 33"/>
              <p:cNvSpPr/>
              <p:nvPr/>
            </p:nvSpPr>
            <p:spPr>
              <a:xfrm rot="-4680000" flipV="1">
                <a:off x="3207190" y="2318445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5" name="等腰三角形 34"/>
              <p:cNvSpPr/>
              <p:nvPr/>
            </p:nvSpPr>
            <p:spPr>
              <a:xfrm rot="-3960000" flipV="1">
                <a:off x="3232623" y="2240168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6" name="等腰三角形 35"/>
              <p:cNvSpPr/>
              <p:nvPr/>
            </p:nvSpPr>
            <p:spPr>
              <a:xfrm rot="-3240000" flipV="1">
                <a:off x="3273776" y="2168889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7" name="等腰三角形 36"/>
              <p:cNvSpPr/>
              <p:nvPr/>
            </p:nvSpPr>
            <p:spPr>
              <a:xfrm rot="-2520000" flipV="1">
                <a:off x="3328850" y="2107724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8" name="等腰三角形 37"/>
              <p:cNvSpPr/>
              <p:nvPr/>
            </p:nvSpPr>
            <p:spPr>
              <a:xfrm rot="-1800000" flipV="1">
                <a:off x="3395436" y="2059346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9" name="等腰三角形 38"/>
              <p:cNvSpPr/>
              <p:nvPr/>
            </p:nvSpPr>
            <p:spPr>
              <a:xfrm rot="-1080000" flipV="1">
                <a:off x="3470626" y="2025869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0" name="等腰三角形 39"/>
              <p:cNvSpPr/>
              <p:nvPr/>
            </p:nvSpPr>
            <p:spPr>
              <a:xfrm rot="-360000" flipV="1">
                <a:off x="3551133" y="2008757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1" name="等腰三角形 40"/>
              <p:cNvSpPr/>
              <p:nvPr/>
            </p:nvSpPr>
            <p:spPr>
              <a:xfrm rot="360000" flipV="1">
                <a:off x="3633439" y="2008757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2" name="等腰三角形 41"/>
              <p:cNvSpPr/>
              <p:nvPr/>
            </p:nvSpPr>
            <p:spPr>
              <a:xfrm rot="1080000" flipV="1">
                <a:off x="3713946" y="2025869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3" name="等腰三角形 42"/>
              <p:cNvSpPr/>
              <p:nvPr/>
            </p:nvSpPr>
            <p:spPr>
              <a:xfrm rot="1800000" flipV="1">
                <a:off x="3789136" y="2059346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4" name="等腰三角形 43"/>
              <p:cNvSpPr/>
              <p:nvPr/>
            </p:nvSpPr>
            <p:spPr>
              <a:xfrm rot="2520000" flipV="1">
                <a:off x="3855723" y="2107724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5" name="等腰三角形 44"/>
              <p:cNvSpPr/>
              <p:nvPr/>
            </p:nvSpPr>
            <p:spPr>
              <a:xfrm rot="3240000" flipV="1">
                <a:off x="3910796" y="2168889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6" name="等腰三角形 45"/>
              <p:cNvSpPr/>
              <p:nvPr/>
            </p:nvSpPr>
            <p:spPr>
              <a:xfrm rot="3960000" flipV="1">
                <a:off x="3951949" y="2240168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7" name="等腰三角形 46"/>
              <p:cNvSpPr/>
              <p:nvPr/>
            </p:nvSpPr>
            <p:spPr>
              <a:xfrm rot="4680000" flipV="1">
                <a:off x="3977383" y="2318445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8" name="等腰三角形 47"/>
              <p:cNvSpPr/>
              <p:nvPr/>
            </p:nvSpPr>
            <p:spPr>
              <a:xfrm rot="5400000" flipV="1">
                <a:off x="3985986" y="2400300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49" name="等腰三角形 48"/>
              <p:cNvSpPr/>
              <p:nvPr/>
            </p:nvSpPr>
            <p:spPr>
              <a:xfrm rot="6120000" flipV="1">
                <a:off x="3977383" y="2482155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0" name="等腰三角形 49"/>
              <p:cNvSpPr/>
              <p:nvPr/>
            </p:nvSpPr>
            <p:spPr>
              <a:xfrm rot="6840000" flipV="1">
                <a:off x="3951949" y="2560432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1" name="等腰三角形 50"/>
              <p:cNvSpPr/>
              <p:nvPr/>
            </p:nvSpPr>
            <p:spPr>
              <a:xfrm rot="7560000" flipV="1">
                <a:off x="3910796" y="2631711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2" name="等腰三角形 51"/>
              <p:cNvSpPr/>
              <p:nvPr/>
            </p:nvSpPr>
            <p:spPr>
              <a:xfrm rot="8280000" flipV="1">
                <a:off x="3855723" y="2692876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3" name="等腰三角形 52"/>
              <p:cNvSpPr/>
              <p:nvPr/>
            </p:nvSpPr>
            <p:spPr>
              <a:xfrm rot="9000000" flipV="1">
                <a:off x="3789136" y="2741254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4" name="等腰三角形 53"/>
              <p:cNvSpPr/>
              <p:nvPr/>
            </p:nvSpPr>
            <p:spPr>
              <a:xfrm rot="9720000" flipV="1">
                <a:off x="3713946" y="2774731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5" name="等腰三角形 54"/>
              <p:cNvSpPr/>
              <p:nvPr/>
            </p:nvSpPr>
            <p:spPr>
              <a:xfrm rot="10440000" flipV="1">
                <a:off x="3633439" y="2791843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6" name="等腰三角形 55"/>
              <p:cNvSpPr/>
              <p:nvPr/>
            </p:nvSpPr>
            <p:spPr>
              <a:xfrm rot="11160000" flipV="1">
                <a:off x="3551133" y="2791843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7" name="等腰三角形 56"/>
              <p:cNvSpPr/>
              <p:nvPr/>
            </p:nvSpPr>
            <p:spPr>
              <a:xfrm rot="11880000" flipV="1">
                <a:off x="3470626" y="2774731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8" name="等腰三角形 57"/>
              <p:cNvSpPr/>
              <p:nvPr/>
            </p:nvSpPr>
            <p:spPr>
              <a:xfrm rot="12600000" flipV="1">
                <a:off x="3395436" y="2741254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59" name="等腰三角形 58"/>
              <p:cNvSpPr/>
              <p:nvPr/>
            </p:nvSpPr>
            <p:spPr>
              <a:xfrm rot="13320000" flipV="1">
                <a:off x="3328850" y="2692876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0" name="等腰三角形 59"/>
              <p:cNvSpPr/>
              <p:nvPr/>
            </p:nvSpPr>
            <p:spPr>
              <a:xfrm rot="14040000" flipV="1">
                <a:off x="3273776" y="2631711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1" name="等腰三角形 60"/>
              <p:cNvSpPr/>
              <p:nvPr/>
            </p:nvSpPr>
            <p:spPr>
              <a:xfrm rot="14760000" flipV="1">
                <a:off x="3232623" y="2560432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2" name="等腰三角形 61"/>
              <p:cNvSpPr/>
              <p:nvPr/>
            </p:nvSpPr>
            <p:spPr>
              <a:xfrm rot="15480000" flipV="1">
                <a:off x="3207190" y="2482155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" name="椭圆 1"/>
            <p:cNvSpPr/>
            <p:nvPr/>
          </p:nvSpPr>
          <p:spPr>
            <a:xfrm rot="16200000">
              <a:off x="2227705" y="1400277"/>
              <a:ext cx="3881761" cy="3881761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7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椭圆 11"/>
          <p:cNvSpPr/>
          <p:nvPr/>
        </p:nvSpPr>
        <p:spPr>
          <a:xfrm rot="16200000">
            <a:off x="915745" y="2710507"/>
            <a:ext cx="795897" cy="795897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 rot="16200000">
            <a:off x="1254442" y="1133167"/>
            <a:ext cx="457200" cy="457200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 rot="16200000">
            <a:off x="1728296" y="858847"/>
            <a:ext cx="795897" cy="795897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椭圆 14"/>
          <p:cNvSpPr/>
          <p:nvPr/>
        </p:nvSpPr>
        <p:spPr>
          <a:xfrm rot="16200000">
            <a:off x="1931991" y="2413327"/>
            <a:ext cx="207889" cy="207889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372470" y="1884684"/>
            <a:ext cx="21005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</a:p>
        </p:txBody>
      </p:sp>
      <p:sp>
        <p:nvSpPr>
          <p:cNvPr id="24" name="矩形 23"/>
          <p:cNvSpPr/>
          <p:nvPr/>
        </p:nvSpPr>
        <p:spPr>
          <a:xfrm>
            <a:off x="2478035" y="2710608"/>
            <a:ext cx="421679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This is the blank where you need to text;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478035" y="3178614"/>
            <a:ext cx="421679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This is the blank where you need to text;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2478035" y="3646620"/>
            <a:ext cx="421679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This is the blank where you need to text;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2478035" y="4114626"/>
            <a:ext cx="421679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This is the blank where you need to text;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5" name="组合 94"/>
          <p:cNvGrpSpPr/>
          <p:nvPr/>
        </p:nvGrpSpPr>
        <p:grpSpPr>
          <a:xfrm>
            <a:off x="6589221" y="1306578"/>
            <a:ext cx="2894133" cy="2894133"/>
            <a:chOff x="6589221" y="1306578"/>
            <a:chExt cx="2894133" cy="2894133"/>
          </a:xfrm>
        </p:grpSpPr>
        <p:grpSp>
          <p:nvGrpSpPr>
            <p:cNvPr id="63" name="组合 62"/>
            <p:cNvGrpSpPr/>
            <p:nvPr/>
          </p:nvGrpSpPr>
          <p:grpSpPr>
            <a:xfrm>
              <a:off x="6589221" y="1306578"/>
              <a:ext cx="2894133" cy="2894133"/>
              <a:chOff x="3067958" y="2008757"/>
              <a:chExt cx="1473200" cy="1468886"/>
            </a:xfrm>
            <a:solidFill>
              <a:schemeClr val="bg1">
                <a:alpha val="11000"/>
              </a:schemeClr>
            </a:solidFill>
          </p:grpSpPr>
          <p:sp>
            <p:nvSpPr>
              <p:cNvPr id="64" name="等腰三角形 63"/>
              <p:cNvSpPr/>
              <p:nvPr/>
            </p:nvSpPr>
            <p:spPr>
              <a:xfrm rot="-5400000" flipV="1">
                <a:off x="3198586" y="2400300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5" name="等腰三角形 64"/>
              <p:cNvSpPr/>
              <p:nvPr/>
            </p:nvSpPr>
            <p:spPr>
              <a:xfrm rot="-4680000" flipV="1">
                <a:off x="3207190" y="2318445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6" name="等腰三角形 65"/>
              <p:cNvSpPr/>
              <p:nvPr/>
            </p:nvSpPr>
            <p:spPr>
              <a:xfrm rot="-3960000" flipV="1">
                <a:off x="3232623" y="2240168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7" name="等腰三角形 66"/>
              <p:cNvSpPr/>
              <p:nvPr/>
            </p:nvSpPr>
            <p:spPr>
              <a:xfrm rot="-3240000" flipV="1">
                <a:off x="3273776" y="2168889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8" name="等腰三角形 67"/>
              <p:cNvSpPr/>
              <p:nvPr/>
            </p:nvSpPr>
            <p:spPr>
              <a:xfrm rot="-2520000" flipV="1">
                <a:off x="3328850" y="2107724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69" name="等腰三角形 68"/>
              <p:cNvSpPr/>
              <p:nvPr/>
            </p:nvSpPr>
            <p:spPr>
              <a:xfrm rot="-1800000" flipV="1">
                <a:off x="3395436" y="2059346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0" name="等腰三角形 69"/>
              <p:cNvSpPr/>
              <p:nvPr/>
            </p:nvSpPr>
            <p:spPr>
              <a:xfrm rot="-1080000" flipV="1">
                <a:off x="3470626" y="2025869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1" name="等腰三角形 70"/>
              <p:cNvSpPr/>
              <p:nvPr/>
            </p:nvSpPr>
            <p:spPr>
              <a:xfrm rot="-360000" flipV="1">
                <a:off x="3551133" y="2008757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2" name="等腰三角形 71"/>
              <p:cNvSpPr/>
              <p:nvPr/>
            </p:nvSpPr>
            <p:spPr>
              <a:xfrm rot="360000" flipV="1">
                <a:off x="3633439" y="2008757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3" name="等腰三角形 72"/>
              <p:cNvSpPr/>
              <p:nvPr/>
            </p:nvSpPr>
            <p:spPr>
              <a:xfrm rot="1080000" flipV="1">
                <a:off x="3713946" y="2025869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4" name="等腰三角形 73"/>
              <p:cNvSpPr/>
              <p:nvPr/>
            </p:nvSpPr>
            <p:spPr>
              <a:xfrm rot="1800000" flipV="1">
                <a:off x="3789136" y="2059346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5" name="等腰三角形 74"/>
              <p:cNvSpPr/>
              <p:nvPr/>
            </p:nvSpPr>
            <p:spPr>
              <a:xfrm rot="2520000" flipV="1">
                <a:off x="3855723" y="2107724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6" name="等腰三角形 75"/>
              <p:cNvSpPr/>
              <p:nvPr/>
            </p:nvSpPr>
            <p:spPr>
              <a:xfrm rot="3240000" flipV="1">
                <a:off x="3910796" y="2168889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7" name="等腰三角形 76"/>
              <p:cNvSpPr/>
              <p:nvPr/>
            </p:nvSpPr>
            <p:spPr>
              <a:xfrm rot="3960000" flipV="1">
                <a:off x="3951949" y="2240168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8" name="等腰三角形 77"/>
              <p:cNvSpPr/>
              <p:nvPr/>
            </p:nvSpPr>
            <p:spPr>
              <a:xfrm rot="4680000" flipV="1">
                <a:off x="3977383" y="2318445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79" name="等腰三角形 78"/>
              <p:cNvSpPr/>
              <p:nvPr/>
            </p:nvSpPr>
            <p:spPr>
              <a:xfrm rot="5400000" flipV="1">
                <a:off x="3985986" y="2400300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0" name="等腰三角形 79"/>
              <p:cNvSpPr/>
              <p:nvPr/>
            </p:nvSpPr>
            <p:spPr>
              <a:xfrm rot="6120000" flipV="1">
                <a:off x="3977383" y="2482155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1" name="等腰三角形 80"/>
              <p:cNvSpPr/>
              <p:nvPr/>
            </p:nvSpPr>
            <p:spPr>
              <a:xfrm rot="6840000" flipV="1">
                <a:off x="3951949" y="2560432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2" name="等腰三角形 81"/>
              <p:cNvSpPr/>
              <p:nvPr/>
            </p:nvSpPr>
            <p:spPr>
              <a:xfrm rot="7560000" flipV="1">
                <a:off x="3910796" y="2631711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3" name="等腰三角形 82"/>
              <p:cNvSpPr/>
              <p:nvPr/>
            </p:nvSpPr>
            <p:spPr>
              <a:xfrm rot="8280000" flipV="1">
                <a:off x="3855723" y="2692876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4" name="等腰三角形 83"/>
              <p:cNvSpPr/>
              <p:nvPr/>
            </p:nvSpPr>
            <p:spPr>
              <a:xfrm rot="9000000" flipV="1">
                <a:off x="3789136" y="2741254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5" name="等腰三角形 84"/>
              <p:cNvSpPr/>
              <p:nvPr/>
            </p:nvSpPr>
            <p:spPr>
              <a:xfrm rot="9720000" flipV="1">
                <a:off x="3713946" y="2774731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6" name="等腰三角形 85"/>
              <p:cNvSpPr/>
              <p:nvPr/>
            </p:nvSpPr>
            <p:spPr>
              <a:xfrm rot="10440000" flipV="1">
                <a:off x="3633439" y="2791843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7" name="等腰三角形 86"/>
              <p:cNvSpPr/>
              <p:nvPr/>
            </p:nvSpPr>
            <p:spPr>
              <a:xfrm rot="11160000" flipV="1">
                <a:off x="3551133" y="2791843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8" name="等腰三角形 87"/>
              <p:cNvSpPr/>
              <p:nvPr/>
            </p:nvSpPr>
            <p:spPr>
              <a:xfrm rot="11880000" flipV="1">
                <a:off x="3470626" y="2774731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9" name="等腰三角形 88"/>
              <p:cNvSpPr/>
              <p:nvPr/>
            </p:nvSpPr>
            <p:spPr>
              <a:xfrm rot="12600000" flipV="1">
                <a:off x="3395436" y="2741254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0" name="等腰三角形 89"/>
              <p:cNvSpPr/>
              <p:nvPr/>
            </p:nvSpPr>
            <p:spPr>
              <a:xfrm rot="13320000" flipV="1">
                <a:off x="3328850" y="2692876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1" name="等腰三角形 90"/>
              <p:cNvSpPr/>
              <p:nvPr/>
            </p:nvSpPr>
            <p:spPr>
              <a:xfrm rot="14040000" flipV="1">
                <a:off x="3273776" y="2631711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2" name="等腰三角形 91"/>
              <p:cNvSpPr/>
              <p:nvPr/>
            </p:nvSpPr>
            <p:spPr>
              <a:xfrm rot="14760000" flipV="1">
                <a:off x="3232623" y="2560432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93" name="等腰三角形 92"/>
              <p:cNvSpPr/>
              <p:nvPr/>
            </p:nvSpPr>
            <p:spPr>
              <a:xfrm rot="15480000" flipV="1">
                <a:off x="3207190" y="2482155"/>
                <a:ext cx="424543" cy="685800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3" name="椭圆 2"/>
            <p:cNvSpPr/>
            <p:nvPr/>
          </p:nvSpPr>
          <p:spPr>
            <a:xfrm flipH="1">
              <a:off x="6641827" y="1359184"/>
              <a:ext cx="2788920" cy="278892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7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" name="椭圆 3"/>
          <p:cNvSpPr/>
          <p:nvPr/>
        </p:nvSpPr>
        <p:spPr>
          <a:xfrm flipH="1">
            <a:off x="10559611" y="583223"/>
            <a:ext cx="795897" cy="795897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 flipH="1">
            <a:off x="9720838" y="3178909"/>
            <a:ext cx="1312349" cy="1312349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椭圆 5"/>
          <p:cNvSpPr/>
          <p:nvPr/>
        </p:nvSpPr>
        <p:spPr>
          <a:xfrm flipH="1">
            <a:off x="9358689" y="4625240"/>
            <a:ext cx="489521" cy="489521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 flipH="1">
            <a:off x="8982271" y="921920"/>
            <a:ext cx="457200" cy="457200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 flipH="1">
            <a:off x="11085391" y="2764119"/>
            <a:ext cx="329369" cy="329369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 flipH="1">
            <a:off x="10957560" y="4681386"/>
            <a:ext cx="329369" cy="329369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 flipH="1">
            <a:off x="8618334" y="4204972"/>
            <a:ext cx="975132" cy="975132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 flipH="1">
            <a:off x="9450262" y="2132906"/>
            <a:ext cx="795897" cy="855875"/>
          </a:xfrm>
          <a:prstGeom prst="ellipse">
            <a:avLst/>
          </a:prstGeom>
          <a:noFill/>
          <a:ln w="38100">
            <a:solidFill>
              <a:schemeClr val="bg1"/>
            </a:solidFill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200668" y="1583924"/>
            <a:ext cx="215802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</a:p>
        </p:txBody>
      </p:sp>
      <p:sp>
        <p:nvSpPr>
          <p:cNvPr id="28" name="矩形 27"/>
          <p:cNvSpPr/>
          <p:nvPr/>
        </p:nvSpPr>
        <p:spPr>
          <a:xfrm>
            <a:off x="6975119" y="2318123"/>
            <a:ext cx="29138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This is the blank where you </a:t>
            </a:r>
          </a:p>
          <a:p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need to text;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6975119" y="2979968"/>
            <a:ext cx="291381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This is the blank where you </a:t>
            </a:r>
          </a:p>
          <a:p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need to text; 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56750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ferris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矩形 414"/>
          <p:cNvSpPr/>
          <p:nvPr/>
        </p:nvSpPr>
        <p:spPr>
          <a:xfrm>
            <a:off x="0" y="2189891"/>
            <a:ext cx="12192000" cy="3380014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Group 641"/>
          <p:cNvGrpSpPr/>
          <p:nvPr/>
        </p:nvGrpSpPr>
        <p:grpSpPr>
          <a:xfrm>
            <a:off x="1120734" y="2524075"/>
            <a:ext cx="2720000" cy="2720000"/>
            <a:chOff x="2736039" y="1780527"/>
            <a:chExt cx="2720000" cy="2720000"/>
          </a:xfrm>
        </p:grpSpPr>
        <p:sp>
          <p:nvSpPr>
            <p:cNvPr id="3" name="Rectangle 432"/>
            <p:cNvSpPr/>
            <p:nvPr/>
          </p:nvSpPr>
          <p:spPr>
            <a:xfrm rot="16200000">
              <a:off x="2817039" y="305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" name="Rectangle 433"/>
            <p:cNvSpPr/>
            <p:nvPr/>
          </p:nvSpPr>
          <p:spPr>
            <a:xfrm rot="16416000">
              <a:off x="2819545" y="297078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" name="Rectangle 434"/>
            <p:cNvSpPr/>
            <p:nvPr/>
          </p:nvSpPr>
          <p:spPr>
            <a:xfrm rot="16632000">
              <a:off x="2827053" y="2891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Rectangle 435"/>
            <p:cNvSpPr/>
            <p:nvPr/>
          </p:nvSpPr>
          <p:spPr>
            <a:xfrm rot="16848000">
              <a:off x="2839534" y="28125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Rectangle 436"/>
            <p:cNvSpPr/>
            <p:nvPr/>
          </p:nvSpPr>
          <p:spPr>
            <a:xfrm rot="17064000">
              <a:off x="2856938" y="273469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Rectangle 437"/>
            <p:cNvSpPr/>
            <p:nvPr/>
          </p:nvSpPr>
          <p:spPr>
            <a:xfrm rot="17280000">
              <a:off x="2879197" y="2658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" name="Rectangle 438"/>
            <p:cNvSpPr/>
            <p:nvPr/>
          </p:nvSpPr>
          <p:spPr>
            <a:xfrm rot="17496000">
              <a:off x="2906223" y="258300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" name="Rectangle 439"/>
            <p:cNvSpPr/>
            <p:nvPr/>
          </p:nvSpPr>
          <p:spPr>
            <a:xfrm rot="17712000">
              <a:off x="2937909" y="250978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1" name="Rectangle 440"/>
            <p:cNvSpPr/>
            <p:nvPr/>
          </p:nvSpPr>
          <p:spPr>
            <a:xfrm rot="17928000">
              <a:off x="2974130" y="2438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Rectangle 441"/>
            <p:cNvSpPr/>
            <p:nvPr/>
          </p:nvSpPr>
          <p:spPr>
            <a:xfrm rot="18144000">
              <a:off x="3014743" y="2370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Rectangle 442"/>
            <p:cNvSpPr/>
            <p:nvPr/>
          </p:nvSpPr>
          <p:spPr>
            <a:xfrm rot="18360000">
              <a:off x="3059588" y="230404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4" name="Rectangle 443"/>
            <p:cNvSpPr/>
            <p:nvPr/>
          </p:nvSpPr>
          <p:spPr>
            <a:xfrm rot="18576000">
              <a:off x="3108487" y="224099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5" name="Rectangle 444"/>
            <p:cNvSpPr/>
            <p:nvPr/>
          </p:nvSpPr>
          <p:spPr>
            <a:xfrm rot="18792000">
              <a:off x="3161249" y="218115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Rectangle 445"/>
            <p:cNvSpPr/>
            <p:nvPr/>
          </p:nvSpPr>
          <p:spPr>
            <a:xfrm rot="19008000">
              <a:off x="3217664" y="212473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Rectangle 446"/>
            <p:cNvSpPr/>
            <p:nvPr/>
          </p:nvSpPr>
          <p:spPr>
            <a:xfrm rot="19224000">
              <a:off x="3277511" y="20719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Rectangle 447"/>
            <p:cNvSpPr/>
            <p:nvPr/>
          </p:nvSpPr>
          <p:spPr>
            <a:xfrm rot="19440000">
              <a:off x="3340552" y="2023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Rectangle 448"/>
            <p:cNvSpPr/>
            <p:nvPr/>
          </p:nvSpPr>
          <p:spPr>
            <a:xfrm rot="19656000">
              <a:off x="3406539" y="197823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0" name="Rectangle 449"/>
            <p:cNvSpPr/>
            <p:nvPr/>
          </p:nvSpPr>
          <p:spPr>
            <a:xfrm rot="19872000">
              <a:off x="3475212" y="19376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" name="Rectangle 450"/>
            <p:cNvSpPr/>
            <p:nvPr/>
          </p:nvSpPr>
          <p:spPr>
            <a:xfrm rot="20088000">
              <a:off x="3546299" y="190139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Rectangle 451"/>
            <p:cNvSpPr/>
            <p:nvPr/>
          </p:nvSpPr>
          <p:spPr>
            <a:xfrm rot="20304000">
              <a:off x="3619521" y="186971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" name="Rectangle 452"/>
            <p:cNvSpPr/>
            <p:nvPr/>
          </p:nvSpPr>
          <p:spPr>
            <a:xfrm rot="20520000">
              <a:off x="3694587" y="184268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Rectangle 453"/>
            <p:cNvSpPr/>
            <p:nvPr/>
          </p:nvSpPr>
          <p:spPr>
            <a:xfrm rot="20736000">
              <a:off x="3771203" y="182042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Rectangle 454"/>
            <p:cNvSpPr/>
            <p:nvPr/>
          </p:nvSpPr>
          <p:spPr>
            <a:xfrm rot="20952000">
              <a:off x="3849065" y="180302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Rectangle 455"/>
            <p:cNvSpPr/>
            <p:nvPr/>
          </p:nvSpPr>
          <p:spPr>
            <a:xfrm rot="21168000">
              <a:off x="3927866" y="179054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Rectangle 456"/>
            <p:cNvSpPr/>
            <p:nvPr/>
          </p:nvSpPr>
          <p:spPr>
            <a:xfrm rot="21384000">
              <a:off x="4007295" y="178303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Rectangle 457"/>
            <p:cNvSpPr/>
            <p:nvPr/>
          </p:nvSpPr>
          <p:spPr>
            <a:xfrm>
              <a:off x="4087039" y="178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" name="Rectangle 458"/>
            <p:cNvSpPr/>
            <p:nvPr/>
          </p:nvSpPr>
          <p:spPr>
            <a:xfrm rot="216000">
              <a:off x="4166783" y="178303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Rectangle 459"/>
            <p:cNvSpPr/>
            <p:nvPr/>
          </p:nvSpPr>
          <p:spPr>
            <a:xfrm rot="432000">
              <a:off x="4246212" y="179054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" name="Rectangle 460"/>
            <p:cNvSpPr/>
            <p:nvPr/>
          </p:nvSpPr>
          <p:spPr>
            <a:xfrm rot="648000">
              <a:off x="4325013" y="180302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" name="Rectangle 461"/>
            <p:cNvSpPr/>
            <p:nvPr/>
          </p:nvSpPr>
          <p:spPr>
            <a:xfrm rot="864000">
              <a:off x="4402875" y="182042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Rectangle 462"/>
            <p:cNvSpPr/>
            <p:nvPr/>
          </p:nvSpPr>
          <p:spPr>
            <a:xfrm rot="1080000">
              <a:off x="4479491" y="184268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" name="Rectangle 463"/>
            <p:cNvSpPr/>
            <p:nvPr/>
          </p:nvSpPr>
          <p:spPr>
            <a:xfrm rot="1296000">
              <a:off x="4554557" y="186971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Rectangle 464"/>
            <p:cNvSpPr/>
            <p:nvPr/>
          </p:nvSpPr>
          <p:spPr>
            <a:xfrm rot="1512000">
              <a:off x="4627779" y="190139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Rectangle 465"/>
            <p:cNvSpPr/>
            <p:nvPr/>
          </p:nvSpPr>
          <p:spPr>
            <a:xfrm rot="1728000">
              <a:off x="4698866" y="19376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" name="Rectangle 466"/>
            <p:cNvSpPr/>
            <p:nvPr/>
          </p:nvSpPr>
          <p:spPr>
            <a:xfrm rot="1944000">
              <a:off x="4767539" y="197823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" name="Rectangle 467"/>
            <p:cNvSpPr/>
            <p:nvPr/>
          </p:nvSpPr>
          <p:spPr>
            <a:xfrm rot="2160000">
              <a:off x="4833526" y="2023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" name="Rectangle 468"/>
            <p:cNvSpPr/>
            <p:nvPr/>
          </p:nvSpPr>
          <p:spPr>
            <a:xfrm rot="2375999">
              <a:off x="4896567" y="20719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" name="Rectangle 469"/>
            <p:cNvSpPr/>
            <p:nvPr/>
          </p:nvSpPr>
          <p:spPr>
            <a:xfrm rot="2592000">
              <a:off x="4956414" y="212473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Rectangle 470"/>
            <p:cNvSpPr/>
            <p:nvPr/>
          </p:nvSpPr>
          <p:spPr>
            <a:xfrm rot="2808000">
              <a:off x="5012829" y="218115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2" name="Rectangle 471"/>
            <p:cNvSpPr/>
            <p:nvPr/>
          </p:nvSpPr>
          <p:spPr>
            <a:xfrm rot="3024000">
              <a:off x="5065591" y="224099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3" name="Rectangle 472"/>
            <p:cNvSpPr/>
            <p:nvPr/>
          </p:nvSpPr>
          <p:spPr>
            <a:xfrm rot="3240000">
              <a:off x="5114491" y="230404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4" name="Rectangle 473"/>
            <p:cNvSpPr/>
            <p:nvPr/>
          </p:nvSpPr>
          <p:spPr>
            <a:xfrm rot="3455999">
              <a:off x="5159335" y="2370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5" name="Rectangle 474"/>
            <p:cNvSpPr/>
            <p:nvPr/>
          </p:nvSpPr>
          <p:spPr>
            <a:xfrm rot="3672000">
              <a:off x="5199948" y="2438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" name="Rectangle 475"/>
            <p:cNvSpPr/>
            <p:nvPr/>
          </p:nvSpPr>
          <p:spPr>
            <a:xfrm rot="3888000">
              <a:off x="5236170" y="250978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" name="Rectangle 476"/>
            <p:cNvSpPr/>
            <p:nvPr/>
          </p:nvSpPr>
          <p:spPr>
            <a:xfrm rot="4104000">
              <a:off x="5267855" y="258300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8" name="Rectangle 477"/>
            <p:cNvSpPr/>
            <p:nvPr/>
          </p:nvSpPr>
          <p:spPr>
            <a:xfrm rot="4320000">
              <a:off x="5294881" y="2658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9" name="Rectangle 478"/>
            <p:cNvSpPr/>
            <p:nvPr/>
          </p:nvSpPr>
          <p:spPr>
            <a:xfrm rot="4535999">
              <a:off x="5317140" y="273469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0" name="Rectangle 479"/>
            <p:cNvSpPr/>
            <p:nvPr/>
          </p:nvSpPr>
          <p:spPr>
            <a:xfrm rot="4752000">
              <a:off x="5334544" y="28125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1" name="Rectangle 480"/>
            <p:cNvSpPr/>
            <p:nvPr/>
          </p:nvSpPr>
          <p:spPr>
            <a:xfrm rot="4967999">
              <a:off x="5347025" y="28913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2" name="Rectangle 481"/>
            <p:cNvSpPr/>
            <p:nvPr/>
          </p:nvSpPr>
          <p:spPr>
            <a:xfrm rot="5184000">
              <a:off x="5354533" y="297078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3" name="Rectangle 482"/>
            <p:cNvSpPr/>
            <p:nvPr/>
          </p:nvSpPr>
          <p:spPr>
            <a:xfrm rot="5400000">
              <a:off x="5357039" y="305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4" name="Rectangle 483"/>
            <p:cNvSpPr/>
            <p:nvPr/>
          </p:nvSpPr>
          <p:spPr>
            <a:xfrm rot="5615999">
              <a:off x="5354533" y="313027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5" name="Rectangle 484"/>
            <p:cNvSpPr/>
            <p:nvPr/>
          </p:nvSpPr>
          <p:spPr>
            <a:xfrm rot="5832000">
              <a:off x="5347025" y="3209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6" name="Rectangle 485"/>
            <p:cNvSpPr/>
            <p:nvPr/>
          </p:nvSpPr>
          <p:spPr>
            <a:xfrm rot="6047999">
              <a:off x="5334544" y="328850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7" name="Rectangle 486"/>
            <p:cNvSpPr/>
            <p:nvPr/>
          </p:nvSpPr>
          <p:spPr>
            <a:xfrm rot="6264000">
              <a:off x="5317140" y="336636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8" name="Rectangle 487"/>
            <p:cNvSpPr/>
            <p:nvPr/>
          </p:nvSpPr>
          <p:spPr>
            <a:xfrm rot="6480000">
              <a:off x="5294881" y="3442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59" name="Rectangle 488"/>
            <p:cNvSpPr/>
            <p:nvPr/>
          </p:nvSpPr>
          <p:spPr>
            <a:xfrm rot="6695999">
              <a:off x="5267855" y="351804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0" name="Rectangle 489"/>
            <p:cNvSpPr/>
            <p:nvPr/>
          </p:nvSpPr>
          <p:spPr>
            <a:xfrm rot="6912000">
              <a:off x="5236170" y="359126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1" name="Rectangle 490"/>
            <p:cNvSpPr/>
            <p:nvPr/>
          </p:nvSpPr>
          <p:spPr>
            <a:xfrm rot="7127999">
              <a:off x="5199949" y="3662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2" name="Rectangle 491"/>
            <p:cNvSpPr/>
            <p:nvPr/>
          </p:nvSpPr>
          <p:spPr>
            <a:xfrm rot="7344000">
              <a:off x="5159336" y="3731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3" name="Rectangle 492"/>
            <p:cNvSpPr/>
            <p:nvPr/>
          </p:nvSpPr>
          <p:spPr>
            <a:xfrm rot="7560000">
              <a:off x="5114491" y="379701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4" name="Rectangle 493"/>
            <p:cNvSpPr/>
            <p:nvPr/>
          </p:nvSpPr>
          <p:spPr>
            <a:xfrm rot="7775999">
              <a:off x="5065591" y="386005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5" name="Rectangle 494"/>
            <p:cNvSpPr/>
            <p:nvPr/>
          </p:nvSpPr>
          <p:spPr>
            <a:xfrm rot="7992000">
              <a:off x="5012829" y="39199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6" name="Rectangle 495"/>
            <p:cNvSpPr/>
            <p:nvPr/>
          </p:nvSpPr>
          <p:spPr>
            <a:xfrm rot="8207999">
              <a:off x="4956414" y="39763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7" name="Rectangle 496"/>
            <p:cNvSpPr/>
            <p:nvPr/>
          </p:nvSpPr>
          <p:spPr>
            <a:xfrm rot="8424000">
              <a:off x="4896568" y="402907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8" name="Rectangle 497"/>
            <p:cNvSpPr/>
            <p:nvPr/>
          </p:nvSpPr>
          <p:spPr>
            <a:xfrm rot="8640000">
              <a:off x="4833526" y="4077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Rectangle 498"/>
            <p:cNvSpPr/>
            <p:nvPr/>
          </p:nvSpPr>
          <p:spPr>
            <a:xfrm rot="8855999">
              <a:off x="4767539" y="412282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0" name="Rectangle 499"/>
            <p:cNvSpPr/>
            <p:nvPr/>
          </p:nvSpPr>
          <p:spPr>
            <a:xfrm rot="9072000">
              <a:off x="4698866" y="416343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1" name="Rectangle 500"/>
            <p:cNvSpPr/>
            <p:nvPr/>
          </p:nvSpPr>
          <p:spPr>
            <a:xfrm rot="9287999">
              <a:off x="4627779" y="419965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2" name="Rectangle 501"/>
            <p:cNvSpPr/>
            <p:nvPr/>
          </p:nvSpPr>
          <p:spPr>
            <a:xfrm rot="9504000">
              <a:off x="4554557" y="423134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3" name="Rectangle 502"/>
            <p:cNvSpPr/>
            <p:nvPr/>
          </p:nvSpPr>
          <p:spPr>
            <a:xfrm rot="9720000">
              <a:off x="4479491" y="425836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4" name="Rectangle 503"/>
            <p:cNvSpPr/>
            <p:nvPr/>
          </p:nvSpPr>
          <p:spPr>
            <a:xfrm rot="9935999">
              <a:off x="4402875" y="428062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5" name="Rectangle 504"/>
            <p:cNvSpPr/>
            <p:nvPr/>
          </p:nvSpPr>
          <p:spPr>
            <a:xfrm rot="10151999">
              <a:off x="4325014" y="429803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6" name="Rectangle 505"/>
            <p:cNvSpPr/>
            <p:nvPr/>
          </p:nvSpPr>
          <p:spPr>
            <a:xfrm rot="10367999">
              <a:off x="4246213" y="431051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7" name="Rectangle 506"/>
            <p:cNvSpPr/>
            <p:nvPr/>
          </p:nvSpPr>
          <p:spPr>
            <a:xfrm rot="10584000">
              <a:off x="4166783" y="431802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8" name="Rectangle 507"/>
            <p:cNvSpPr/>
            <p:nvPr/>
          </p:nvSpPr>
          <p:spPr>
            <a:xfrm rot="10800000">
              <a:off x="4087039" y="432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9" name="Rectangle 508"/>
            <p:cNvSpPr/>
            <p:nvPr/>
          </p:nvSpPr>
          <p:spPr>
            <a:xfrm rot="11016000">
              <a:off x="4007295" y="431802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0" name="Rectangle 509"/>
            <p:cNvSpPr/>
            <p:nvPr/>
          </p:nvSpPr>
          <p:spPr>
            <a:xfrm rot="11231999">
              <a:off x="3927866" y="431051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1" name="Rectangle 510"/>
            <p:cNvSpPr/>
            <p:nvPr/>
          </p:nvSpPr>
          <p:spPr>
            <a:xfrm rot="11447999">
              <a:off x="3849065" y="429803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2" name="Rectangle 511"/>
            <p:cNvSpPr/>
            <p:nvPr/>
          </p:nvSpPr>
          <p:spPr>
            <a:xfrm rot="11664000">
              <a:off x="3771203" y="428062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3" name="Rectangle 512"/>
            <p:cNvSpPr/>
            <p:nvPr/>
          </p:nvSpPr>
          <p:spPr>
            <a:xfrm rot="11880000">
              <a:off x="3694587" y="425836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4" name="Rectangle 513"/>
            <p:cNvSpPr/>
            <p:nvPr/>
          </p:nvSpPr>
          <p:spPr>
            <a:xfrm rot="12096000">
              <a:off x="3619521" y="423134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5" name="Rectangle 514"/>
            <p:cNvSpPr/>
            <p:nvPr/>
          </p:nvSpPr>
          <p:spPr>
            <a:xfrm rot="12311999">
              <a:off x="3546300" y="419965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6" name="Rectangle 515"/>
            <p:cNvSpPr/>
            <p:nvPr/>
          </p:nvSpPr>
          <p:spPr>
            <a:xfrm rot="12527999">
              <a:off x="3475212" y="416343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7" name="Rectangle 516"/>
            <p:cNvSpPr/>
            <p:nvPr/>
          </p:nvSpPr>
          <p:spPr>
            <a:xfrm rot="12744000">
              <a:off x="3406539" y="412282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8" name="Rectangle 517"/>
            <p:cNvSpPr/>
            <p:nvPr/>
          </p:nvSpPr>
          <p:spPr>
            <a:xfrm rot="12960000">
              <a:off x="3340552" y="4077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89" name="Rectangle 518"/>
            <p:cNvSpPr/>
            <p:nvPr/>
          </p:nvSpPr>
          <p:spPr>
            <a:xfrm rot="13176000">
              <a:off x="3277511" y="402907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0" name="Rectangle 519"/>
            <p:cNvSpPr/>
            <p:nvPr/>
          </p:nvSpPr>
          <p:spPr>
            <a:xfrm rot="13391999">
              <a:off x="3217665" y="39763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1" name="Rectangle 520"/>
            <p:cNvSpPr/>
            <p:nvPr/>
          </p:nvSpPr>
          <p:spPr>
            <a:xfrm rot="13607999">
              <a:off x="3161249" y="39199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2" name="Rectangle 521"/>
            <p:cNvSpPr/>
            <p:nvPr/>
          </p:nvSpPr>
          <p:spPr>
            <a:xfrm rot="13824000">
              <a:off x="3108487" y="386005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3" name="Rectangle 522"/>
            <p:cNvSpPr/>
            <p:nvPr/>
          </p:nvSpPr>
          <p:spPr>
            <a:xfrm rot="14040000">
              <a:off x="3059588" y="379701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4" name="Rectangle 523"/>
            <p:cNvSpPr/>
            <p:nvPr/>
          </p:nvSpPr>
          <p:spPr>
            <a:xfrm rot="14256000">
              <a:off x="3014743" y="3731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5" name="Rectangle 524"/>
            <p:cNvSpPr/>
            <p:nvPr/>
          </p:nvSpPr>
          <p:spPr>
            <a:xfrm rot="14471999">
              <a:off x="2974130" y="3662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6" name="Rectangle 525"/>
            <p:cNvSpPr/>
            <p:nvPr/>
          </p:nvSpPr>
          <p:spPr>
            <a:xfrm rot="14687999">
              <a:off x="2937909" y="359126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7" name="Rectangle 526"/>
            <p:cNvSpPr/>
            <p:nvPr/>
          </p:nvSpPr>
          <p:spPr>
            <a:xfrm rot="14904000">
              <a:off x="2906223" y="351804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8" name="Rectangle 527"/>
            <p:cNvSpPr/>
            <p:nvPr/>
          </p:nvSpPr>
          <p:spPr>
            <a:xfrm rot="15120000">
              <a:off x="2879197" y="3442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99" name="Rectangle 528"/>
            <p:cNvSpPr/>
            <p:nvPr/>
          </p:nvSpPr>
          <p:spPr>
            <a:xfrm rot="15335999">
              <a:off x="2856939" y="336636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0" name="Rectangle 529"/>
            <p:cNvSpPr/>
            <p:nvPr/>
          </p:nvSpPr>
          <p:spPr>
            <a:xfrm rot="15551999">
              <a:off x="2839534" y="32885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1" name="Rectangle 530"/>
            <p:cNvSpPr/>
            <p:nvPr/>
          </p:nvSpPr>
          <p:spPr>
            <a:xfrm rot="15767999">
              <a:off x="2827053" y="3209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2" name="Rectangle 531"/>
            <p:cNvSpPr/>
            <p:nvPr/>
          </p:nvSpPr>
          <p:spPr>
            <a:xfrm rot="15984000">
              <a:off x="2819545" y="313027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Oval 533"/>
            <p:cNvSpPr>
              <a:spLocks noChangeAspect="1"/>
            </p:cNvSpPr>
            <p:nvPr/>
          </p:nvSpPr>
          <p:spPr>
            <a:xfrm>
              <a:off x="4024039" y="3068527"/>
              <a:ext cx="144000" cy="14400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4" name="Rounded Rectangle 536"/>
            <p:cNvSpPr/>
            <p:nvPr/>
          </p:nvSpPr>
          <p:spPr>
            <a:xfrm rot="8353978">
              <a:off x="4023194" y="2753930"/>
              <a:ext cx="972000" cy="18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08" name="Group 641"/>
          <p:cNvGrpSpPr/>
          <p:nvPr/>
        </p:nvGrpSpPr>
        <p:grpSpPr>
          <a:xfrm>
            <a:off x="4736000" y="2524075"/>
            <a:ext cx="2720000" cy="2720000"/>
            <a:chOff x="2736039" y="1780527"/>
            <a:chExt cx="2720000" cy="2720000"/>
          </a:xfrm>
        </p:grpSpPr>
        <p:sp>
          <p:nvSpPr>
            <p:cNvPr id="209" name="Rectangle 432"/>
            <p:cNvSpPr/>
            <p:nvPr/>
          </p:nvSpPr>
          <p:spPr>
            <a:xfrm rot="16200000">
              <a:off x="2817039" y="305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0" name="Rectangle 433"/>
            <p:cNvSpPr/>
            <p:nvPr/>
          </p:nvSpPr>
          <p:spPr>
            <a:xfrm rot="16416000">
              <a:off x="2819545" y="297078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1" name="Rectangle 434"/>
            <p:cNvSpPr/>
            <p:nvPr/>
          </p:nvSpPr>
          <p:spPr>
            <a:xfrm rot="16632000">
              <a:off x="2827053" y="2891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2" name="Rectangle 435"/>
            <p:cNvSpPr/>
            <p:nvPr/>
          </p:nvSpPr>
          <p:spPr>
            <a:xfrm rot="16848000">
              <a:off x="2839534" y="28125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3" name="Rectangle 436"/>
            <p:cNvSpPr/>
            <p:nvPr/>
          </p:nvSpPr>
          <p:spPr>
            <a:xfrm rot="17064000">
              <a:off x="2856938" y="273469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4" name="Rectangle 437"/>
            <p:cNvSpPr/>
            <p:nvPr/>
          </p:nvSpPr>
          <p:spPr>
            <a:xfrm rot="17280000">
              <a:off x="2879197" y="2658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5" name="Rectangle 438"/>
            <p:cNvSpPr/>
            <p:nvPr/>
          </p:nvSpPr>
          <p:spPr>
            <a:xfrm rot="17496000">
              <a:off x="2906223" y="258300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6" name="Rectangle 439"/>
            <p:cNvSpPr/>
            <p:nvPr/>
          </p:nvSpPr>
          <p:spPr>
            <a:xfrm rot="17712000">
              <a:off x="2937909" y="250978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7" name="Rectangle 440"/>
            <p:cNvSpPr/>
            <p:nvPr/>
          </p:nvSpPr>
          <p:spPr>
            <a:xfrm rot="17928000">
              <a:off x="2974130" y="2438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8" name="Rectangle 441"/>
            <p:cNvSpPr/>
            <p:nvPr/>
          </p:nvSpPr>
          <p:spPr>
            <a:xfrm rot="18144000">
              <a:off x="3014743" y="2370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19" name="Rectangle 442"/>
            <p:cNvSpPr/>
            <p:nvPr/>
          </p:nvSpPr>
          <p:spPr>
            <a:xfrm rot="18360000">
              <a:off x="3059588" y="230404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0" name="Rectangle 443"/>
            <p:cNvSpPr/>
            <p:nvPr/>
          </p:nvSpPr>
          <p:spPr>
            <a:xfrm rot="18576000">
              <a:off x="3108487" y="224099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1" name="Rectangle 444"/>
            <p:cNvSpPr/>
            <p:nvPr/>
          </p:nvSpPr>
          <p:spPr>
            <a:xfrm rot="18792000">
              <a:off x="3161249" y="218115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2" name="Rectangle 445"/>
            <p:cNvSpPr/>
            <p:nvPr/>
          </p:nvSpPr>
          <p:spPr>
            <a:xfrm rot="19008000">
              <a:off x="3217664" y="212473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3" name="Rectangle 446"/>
            <p:cNvSpPr/>
            <p:nvPr/>
          </p:nvSpPr>
          <p:spPr>
            <a:xfrm rot="19224000">
              <a:off x="3277511" y="20719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4" name="Rectangle 447"/>
            <p:cNvSpPr/>
            <p:nvPr/>
          </p:nvSpPr>
          <p:spPr>
            <a:xfrm rot="19440000">
              <a:off x="3340552" y="2023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5" name="Rectangle 448"/>
            <p:cNvSpPr/>
            <p:nvPr/>
          </p:nvSpPr>
          <p:spPr>
            <a:xfrm rot="19656000">
              <a:off x="3406539" y="197823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6" name="Rectangle 449"/>
            <p:cNvSpPr/>
            <p:nvPr/>
          </p:nvSpPr>
          <p:spPr>
            <a:xfrm rot="19872000">
              <a:off x="3475212" y="19376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7" name="Rectangle 450"/>
            <p:cNvSpPr/>
            <p:nvPr/>
          </p:nvSpPr>
          <p:spPr>
            <a:xfrm rot="20088000">
              <a:off x="3546299" y="190139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8" name="Rectangle 451"/>
            <p:cNvSpPr/>
            <p:nvPr/>
          </p:nvSpPr>
          <p:spPr>
            <a:xfrm rot="20304000">
              <a:off x="3619521" y="186971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9" name="Rectangle 452"/>
            <p:cNvSpPr/>
            <p:nvPr/>
          </p:nvSpPr>
          <p:spPr>
            <a:xfrm rot="20520000">
              <a:off x="3694587" y="184268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0" name="Rectangle 453"/>
            <p:cNvSpPr/>
            <p:nvPr/>
          </p:nvSpPr>
          <p:spPr>
            <a:xfrm rot="20736000">
              <a:off x="3771203" y="182042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1" name="Rectangle 454"/>
            <p:cNvSpPr/>
            <p:nvPr/>
          </p:nvSpPr>
          <p:spPr>
            <a:xfrm rot="20952000">
              <a:off x="3849065" y="180302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2" name="Rectangle 455"/>
            <p:cNvSpPr/>
            <p:nvPr/>
          </p:nvSpPr>
          <p:spPr>
            <a:xfrm rot="21168000">
              <a:off x="3927866" y="179054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3" name="Rectangle 456"/>
            <p:cNvSpPr/>
            <p:nvPr/>
          </p:nvSpPr>
          <p:spPr>
            <a:xfrm rot="21384000">
              <a:off x="4007295" y="178303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4" name="Rectangle 457"/>
            <p:cNvSpPr/>
            <p:nvPr/>
          </p:nvSpPr>
          <p:spPr>
            <a:xfrm>
              <a:off x="4087039" y="178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5" name="Rectangle 458"/>
            <p:cNvSpPr/>
            <p:nvPr/>
          </p:nvSpPr>
          <p:spPr>
            <a:xfrm rot="216000">
              <a:off x="4166783" y="178303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6" name="Rectangle 459"/>
            <p:cNvSpPr/>
            <p:nvPr/>
          </p:nvSpPr>
          <p:spPr>
            <a:xfrm rot="432000">
              <a:off x="4246212" y="179054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7" name="Rectangle 460"/>
            <p:cNvSpPr/>
            <p:nvPr/>
          </p:nvSpPr>
          <p:spPr>
            <a:xfrm rot="648000">
              <a:off x="4325013" y="180302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8" name="Rectangle 461"/>
            <p:cNvSpPr/>
            <p:nvPr/>
          </p:nvSpPr>
          <p:spPr>
            <a:xfrm rot="864000">
              <a:off x="4402875" y="182042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39" name="Rectangle 462"/>
            <p:cNvSpPr/>
            <p:nvPr/>
          </p:nvSpPr>
          <p:spPr>
            <a:xfrm rot="1080000">
              <a:off x="4479491" y="184268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0" name="Rectangle 463"/>
            <p:cNvSpPr/>
            <p:nvPr/>
          </p:nvSpPr>
          <p:spPr>
            <a:xfrm rot="1296000">
              <a:off x="4554557" y="186971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1" name="Rectangle 464"/>
            <p:cNvSpPr/>
            <p:nvPr/>
          </p:nvSpPr>
          <p:spPr>
            <a:xfrm rot="1512000">
              <a:off x="4627779" y="190139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2" name="Rectangle 465"/>
            <p:cNvSpPr/>
            <p:nvPr/>
          </p:nvSpPr>
          <p:spPr>
            <a:xfrm rot="1728000">
              <a:off x="4698866" y="19376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3" name="Rectangle 466"/>
            <p:cNvSpPr/>
            <p:nvPr/>
          </p:nvSpPr>
          <p:spPr>
            <a:xfrm rot="1944000">
              <a:off x="4767539" y="197823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4" name="Rectangle 467"/>
            <p:cNvSpPr/>
            <p:nvPr/>
          </p:nvSpPr>
          <p:spPr>
            <a:xfrm rot="2160000">
              <a:off x="4833526" y="2023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5" name="Rectangle 468"/>
            <p:cNvSpPr/>
            <p:nvPr/>
          </p:nvSpPr>
          <p:spPr>
            <a:xfrm rot="2375999">
              <a:off x="4896567" y="20719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6" name="Rectangle 469"/>
            <p:cNvSpPr/>
            <p:nvPr/>
          </p:nvSpPr>
          <p:spPr>
            <a:xfrm rot="2592000">
              <a:off x="4956414" y="212473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7" name="Rectangle 470"/>
            <p:cNvSpPr/>
            <p:nvPr/>
          </p:nvSpPr>
          <p:spPr>
            <a:xfrm rot="2808000">
              <a:off x="5012829" y="218115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8" name="Rectangle 471"/>
            <p:cNvSpPr/>
            <p:nvPr/>
          </p:nvSpPr>
          <p:spPr>
            <a:xfrm rot="3024000">
              <a:off x="5065591" y="224099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9" name="Rectangle 472"/>
            <p:cNvSpPr/>
            <p:nvPr/>
          </p:nvSpPr>
          <p:spPr>
            <a:xfrm rot="3240000">
              <a:off x="5114491" y="230404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0" name="Rectangle 473"/>
            <p:cNvSpPr/>
            <p:nvPr/>
          </p:nvSpPr>
          <p:spPr>
            <a:xfrm rot="3455999">
              <a:off x="5159335" y="2370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1" name="Rectangle 474"/>
            <p:cNvSpPr/>
            <p:nvPr/>
          </p:nvSpPr>
          <p:spPr>
            <a:xfrm rot="3672000">
              <a:off x="5199948" y="2438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2" name="Rectangle 475"/>
            <p:cNvSpPr/>
            <p:nvPr/>
          </p:nvSpPr>
          <p:spPr>
            <a:xfrm rot="3888000">
              <a:off x="5236170" y="250978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3" name="Rectangle 476"/>
            <p:cNvSpPr/>
            <p:nvPr/>
          </p:nvSpPr>
          <p:spPr>
            <a:xfrm rot="4104000">
              <a:off x="5267855" y="258300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4" name="Rectangle 477"/>
            <p:cNvSpPr/>
            <p:nvPr/>
          </p:nvSpPr>
          <p:spPr>
            <a:xfrm rot="4320000">
              <a:off x="5294881" y="2658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5" name="Rectangle 478"/>
            <p:cNvSpPr/>
            <p:nvPr/>
          </p:nvSpPr>
          <p:spPr>
            <a:xfrm rot="4535999">
              <a:off x="5317140" y="273469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6" name="Rectangle 479"/>
            <p:cNvSpPr/>
            <p:nvPr/>
          </p:nvSpPr>
          <p:spPr>
            <a:xfrm rot="4752000">
              <a:off x="5334544" y="28125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7" name="Rectangle 480"/>
            <p:cNvSpPr/>
            <p:nvPr/>
          </p:nvSpPr>
          <p:spPr>
            <a:xfrm rot="4967999">
              <a:off x="5347025" y="28913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8" name="Rectangle 481"/>
            <p:cNvSpPr/>
            <p:nvPr/>
          </p:nvSpPr>
          <p:spPr>
            <a:xfrm rot="5184000">
              <a:off x="5354533" y="297078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9" name="Rectangle 482"/>
            <p:cNvSpPr/>
            <p:nvPr/>
          </p:nvSpPr>
          <p:spPr>
            <a:xfrm rot="5400000">
              <a:off x="5357039" y="305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0" name="Rectangle 483"/>
            <p:cNvSpPr/>
            <p:nvPr/>
          </p:nvSpPr>
          <p:spPr>
            <a:xfrm rot="5615999">
              <a:off x="5354533" y="313027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1" name="Rectangle 484"/>
            <p:cNvSpPr/>
            <p:nvPr/>
          </p:nvSpPr>
          <p:spPr>
            <a:xfrm rot="5832000">
              <a:off x="5347025" y="3209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2" name="Rectangle 485"/>
            <p:cNvSpPr/>
            <p:nvPr/>
          </p:nvSpPr>
          <p:spPr>
            <a:xfrm rot="6047999">
              <a:off x="5334544" y="328850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3" name="Rectangle 486"/>
            <p:cNvSpPr/>
            <p:nvPr/>
          </p:nvSpPr>
          <p:spPr>
            <a:xfrm rot="6264000">
              <a:off x="5317140" y="336636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4" name="Rectangle 487"/>
            <p:cNvSpPr/>
            <p:nvPr/>
          </p:nvSpPr>
          <p:spPr>
            <a:xfrm rot="6480000">
              <a:off x="5294881" y="3442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5" name="Rectangle 488"/>
            <p:cNvSpPr/>
            <p:nvPr/>
          </p:nvSpPr>
          <p:spPr>
            <a:xfrm rot="6695999">
              <a:off x="5267855" y="351804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6" name="Rectangle 489"/>
            <p:cNvSpPr/>
            <p:nvPr/>
          </p:nvSpPr>
          <p:spPr>
            <a:xfrm rot="6912000">
              <a:off x="5236170" y="359126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7" name="Rectangle 490"/>
            <p:cNvSpPr/>
            <p:nvPr/>
          </p:nvSpPr>
          <p:spPr>
            <a:xfrm rot="7127999">
              <a:off x="5199949" y="3662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8" name="Rectangle 491"/>
            <p:cNvSpPr/>
            <p:nvPr/>
          </p:nvSpPr>
          <p:spPr>
            <a:xfrm rot="7344000">
              <a:off x="5159336" y="3731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9" name="Rectangle 492"/>
            <p:cNvSpPr/>
            <p:nvPr/>
          </p:nvSpPr>
          <p:spPr>
            <a:xfrm rot="7560000">
              <a:off x="5114491" y="379701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0" name="Rectangle 493"/>
            <p:cNvSpPr/>
            <p:nvPr/>
          </p:nvSpPr>
          <p:spPr>
            <a:xfrm rot="7775999">
              <a:off x="5065591" y="386005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1" name="Rectangle 494"/>
            <p:cNvSpPr/>
            <p:nvPr/>
          </p:nvSpPr>
          <p:spPr>
            <a:xfrm rot="7992000">
              <a:off x="5012829" y="39199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2" name="Rectangle 495"/>
            <p:cNvSpPr/>
            <p:nvPr/>
          </p:nvSpPr>
          <p:spPr>
            <a:xfrm rot="8207999">
              <a:off x="4956414" y="39763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3" name="Rectangle 496"/>
            <p:cNvSpPr/>
            <p:nvPr/>
          </p:nvSpPr>
          <p:spPr>
            <a:xfrm rot="8424000">
              <a:off x="4896568" y="402907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4" name="Rectangle 497"/>
            <p:cNvSpPr/>
            <p:nvPr/>
          </p:nvSpPr>
          <p:spPr>
            <a:xfrm rot="8640000">
              <a:off x="4833526" y="4077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5" name="Rectangle 498"/>
            <p:cNvSpPr/>
            <p:nvPr/>
          </p:nvSpPr>
          <p:spPr>
            <a:xfrm rot="8855999">
              <a:off x="4767539" y="412282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6" name="Rectangle 499"/>
            <p:cNvSpPr/>
            <p:nvPr/>
          </p:nvSpPr>
          <p:spPr>
            <a:xfrm rot="9072000">
              <a:off x="4698866" y="416343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7" name="Rectangle 500"/>
            <p:cNvSpPr/>
            <p:nvPr/>
          </p:nvSpPr>
          <p:spPr>
            <a:xfrm rot="9287999">
              <a:off x="4627779" y="419965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8" name="Rectangle 501"/>
            <p:cNvSpPr/>
            <p:nvPr/>
          </p:nvSpPr>
          <p:spPr>
            <a:xfrm rot="9504000">
              <a:off x="4554557" y="423134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9" name="Rectangle 502"/>
            <p:cNvSpPr/>
            <p:nvPr/>
          </p:nvSpPr>
          <p:spPr>
            <a:xfrm rot="9720000">
              <a:off x="4479491" y="425836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0" name="Rectangle 503"/>
            <p:cNvSpPr/>
            <p:nvPr/>
          </p:nvSpPr>
          <p:spPr>
            <a:xfrm rot="9935999">
              <a:off x="4402875" y="428062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1" name="Rectangle 504"/>
            <p:cNvSpPr/>
            <p:nvPr/>
          </p:nvSpPr>
          <p:spPr>
            <a:xfrm rot="10151999">
              <a:off x="4325014" y="429803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2" name="Rectangle 505"/>
            <p:cNvSpPr/>
            <p:nvPr/>
          </p:nvSpPr>
          <p:spPr>
            <a:xfrm rot="10367999">
              <a:off x="4246213" y="431051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3" name="Rectangle 506"/>
            <p:cNvSpPr/>
            <p:nvPr/>
          </p:nvSpPr>
          <p:spPr>
            <a:xfrm rot="10584000">
              <a:off x="4166783" y="431802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4" name="Rectangle 507"/>
            <p:cNvSpPr/>
            <p:nvPr/>
          </p:nvSpPr>
          <p:spPr>
            <a:xfrm rot="10800000">
              <a:off x="4087039" y="432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5" name="Rectangle 508"/>
            <p:cNvSpPr/>
            <p:nvPr/>
          </p:nvSpPr>
          <p:spPr>
            <a:xfrm rot="11016000">
              <a:off x="4007295" y="431802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6" name="Rectangle 509"/>
            <p:cNvSpPr/>
            <p:nvPr/>
          </p:nvSpPr>
          <p:spPr>
            <a:xfrm rot="11231999">
              <a:off x="3927866" y="431051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7" name="Rectangle 510"/>
            <p:cNvSpPr/>
            <p:nvPr/>
          </p:nvSpPr>
          <p:spPr>
            <a:xfrm rot="11447999">
              <a:off x="3849065" y="429803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8" name="Rectangle 511"/>
            <p:cNvSpPr/>
            <p:nvPr/>
          </p:nvSpPr>
          <p:spPr>
            <a:xfrm rot="11664000">
              <a:off x="3771203" y="428062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9" name="Rectangle 512"/>
            <p:cNvSpPr/>
            <p:nvPr/>
          </p:nvSpPr>
          <p:spPr>
            <a:xfrm rot="11880000">
              <a:off x="3694587" y="425836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0" name="Rectangle 513"/>
            <p:cNvSpPr/>
            <p:nvPr/>
          </p:nvSpPr>
          <p:spPr>
            <a:xfrm rot="12096000">
              <a:off x="3619521" y="423134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1" name="Rectangle 514"/>
            <p:cNvSpPr/>
            <p:nvPr/>
          </p:nvSpPr>
          <p:spPr>
            <a:xfrm rot="12311999">
              <a:off x="3546300" y="419965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2" name="Rectangle 515"/>
            <p:cNvSpPr/>
            <p:nvPr/>
          </p:nvSpPr>
          <p:spPr>
            <a:xfrm rot="12527999">
              <a:off x="3475212" y="416343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3" name="Rectangle 516"/>
            <p:cNvSpPr/>
            <p:nvPr/>
          </p:nvSpPr>
          <p:spPr>
            <a:xfrm rot="12744000">
              <a:off x="3406539" y="412282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4" name="Rectangle 517"/>
            <p:cNvSpPr/>
            <p:nvPr/>
          </p:nvSpPr>
          <p:spPr>
            <a:xfrm rot="12960000">
              <a:off x="3340552" y="4077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5" name="Rectangle 518"/>
            <p:cNvSpPr/>
            <p:nvPr/>
          </p:nvSpPr>
          <p:spPr>
            <a:xfrm rot="13176000">
              <a:off x="3277511" y="402907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6" name="Rectangle 519"/>
            <p:cNvSpPr/>
            <p:nvPr/>
          </p:nvSpPr>
          <p:spPr>
            <a:xfrm rot="13391999">
              <a:off x="3217665" y="39763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7" name="Rectangle 520"/>
            <p:cNvSpPr/>
            <p:nvPr/>
          </p:nvSpPr>
          <p:spPr>
            <a:xfrm rot="13607999">
              <a:off x="3161249" y="39199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8" name="Rectangle 521"/>
            <p:cNvSpPr/>
            <p:nvPr/>
          </p:nvSpPr>
          <p:spPr>
            <a:xfrm rot="13824000">
              <a:off x="3108487" y="386005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99" name="Rectangle 522"/>
            <p:cNvSpPr/>
            <p:nvPr/>
          </p:nvSpPr>
          <p:spPr>
            <a:xfrm rot="14040000">
              <a:off x="3059588" y="379701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0" name="Rectangle 523"/>
            <p:cNvSpPr/>
            <p:nvPr/>
          </p:nvSpPr>
          <p:spPr>
            <a:xfrm rot="14256000">
              <a:off x="3014743" y="3731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1" name="Rectangle 524"/>
            <p:cNvSpPr/>
            <p:nvPr/>
          </p:nvSpPr>
          <p:spPr>
            <a:xfrm rot="14471999">
              <a:off x="2974130" y="3662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2" name="Rectangle 525"/>
            <p:cNvSpPr/>
            <p:nvPr/>
          </p:nvSpPr>
          <p:spPr>
            <a:xfrm rot="14687999">
              <a:off x="2937909" y="359126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3" name="Rectangle 526"/>
            <p:cNvSpPr/>
            <p:nvPr/>
          </p:nvSpPr>
          <p:spPr>
            <a:xfrm rot="14904000">
              <a:off x="2906223" y="351804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4" name="Rectangle 527"/>
            <p:cNvSpPr/>
            <p:nvPr/>
          </p:nvSpPr>
          <p:spPr>
            <a:xfrm rot="15120000">
              <a:off x="2879197" y="3442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5" name="Rectangle 528"/>
            <p:cNvSpPr/>
            <p:nvPr/>
          </p:nvSpPr>
          <p:spPr>
            <a:xfrm rot="15335999">
              <a:off x="2856939" y="336636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6" name="Rectangle 529"/>
            <p:cNvSpPr/>
            <p:nvPr/>
          </p:nvSpPr>
          <p:spPr>
            <a:xfrm rot="15551999">
              <a:off x="2839534" y="32885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7" name="Rectangle 530"/>
            <p:cNvSpPr/>
            <p:nvPr/>
          </p:nvSpPr>
          <p:spPr>
            <a:xfrm rot="15767999">
              <a:off x="2827053" y="3209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8" name="Rectangle 531"/>
            <p:cNvSpPr/>
            <p:nvPr/>
          </p:nvSpPr>
          <p:spPr>
            <a:xfrm rot="15984000">
              <a:off x="2819545" y="313027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9" name="Oval 533"/>
            <p:cNvSpPr>
              <a:spLocks noChangeAspect="1"/>
            </p:cNvSpPr>
            <p:nvPr/>
          </p:nvSpPr>
          <p:spPr>
            <a:xfrm>
              <a:off x="4024039" y="3068527"/>
              <a:ext cx="144000" cy="14400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0" name="Rounded Rectangle 536"/>
            <p:cNvSpPr/>
            <p:nvPr/>
          </p:nvSpPr>
          <p:spPr>
            <a:xfrm rot="13115801">
              <a:off x="3184715" y="2784892"/>
              <a:ext cx="972000" cy="18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311" name="Group 641"/>
          <p:cNvGrpSpPr/>
          <p:nvPr/>
        </p:nvGrpSpPr>
        <p:grpSpPr>
          <a:xfrm>
            <a:off x="8351267" y="2524075"/>
            <a:ext cx="2720000" cy="2720000"/>
            <a:chOff x="2736039" y="1780527"/>
            <a:chExt cx="2720000" cy="2720000"/>
          </a:xfrm>
        </p:grpSpPr>
        <p:sp>
          <p:nvSpPr>
            <p:cNvPr id="312" name="Rectangle 432"/>
            <p:cNvSpPr/>
            <p:nvPr/>
          </p:nvSpPr>
          <p:spPr>
            <a:xfrm rot="16200000">
              <a:off x="2817039" y="305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3" name="Rectangle 433"/>
            <p:cNvSpPr/>
            <p:nvPr/>
          </p:nvSpPr>
          <p:spPr>
            <a:xfrm rot="16416000">
              <a:off x="2819545" y="297078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4" name="Rectangle 434"/>
            <p:cNvSpPr/>
            <p:nvPr/>
          </p:nvSpPr>
          <p:spPr>
            <a:xfrm rot="16632000">
              <a:off x="2827053" y="2891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5" name="Rectangle 435"/>
            <p:cNvSpPr/>
            <p:nvPr/>
          </p:nvSpPr>
          <p:spPr>
            <a:xfrm rot="16848000">
              <a:off x="2839534" y="28125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6" name="Rectangle 436"/>
            <p:cNvSpPr/>
            <p:nvPr/>
          </p:nvSpPr>
          <p:spPr>
            <a:xfrm rot="17064000">
              <a:off x="2856938" y="273469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7" name="Rectangle 437"/>
            <p:cNvSpPr/>
            <p:nvPr/>
          </p:nvSpPr>
          <p:spPr>
            <a:xfrm rot="17280000">
              <a:off x="2879197" y="2658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8" name="Rectangle 438"/>
            <p:cNvSpPr/>
            <p:nvPr/>
          </p:nvSpPr>
          <p:spPr>
            <a:xfrm rot="17496000">
              <a:off x="2906223" y="258300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19" name="Rectangle 439"/>
            <p:cNvSpPr/>
            <p:nvPr/>
          </p:nvSpPr>
          <p:spPr>
            <a:xfrm rot="17712000">
              <a:off x="2937909" y="250978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0" name="Rectangle 440"/>
            <p:cNvSpPr/>
            <p:nvPr/>
          </p:nvSpPr>
          <p:spPr>
            <a:xfrm rot="17928000">
              <a:off x="2974130" y="2438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1" name="Rectangle 441"/>
            <p:cNvSpPr/>
            <p:nvPr/>
          </p:nvSpPr>
          <p:spPr>
            <a:xfrm rot="18144000">
              <a:off x="3014743" y="2370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2" name="Rectangle 442"/>
            <p:cNvSpPr/>
            <p:nvPr/>
          </p:nvSpPr>
          <p:spPr>
            <a:xfrm rot="18360000">
              <a:off x="3059588" y="230404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3" name="Rectangle 443"/>
            <p:cNvSpPr/>
            <p:nvPr/>
          </p:nvSpPr>
          <p:spPr>
            <a:xfrm rot="18576000">
              <a:off x="3108487" y="224099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4" name="Rectangle 444"/>
            <p:cNvSpPr/>
            <p:nvPr/>
          </p:nvSpPr>
          <p:spPr>
            <a:xfrm rot="18792000">
              <a:off x="3161249" y="218115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5" name="Rectangle 445"/>
            <p:cNvSpPr/>
            <p:nvPr/>
          </p:nvSpPr>
          <p:spPr>
            <a:xfrm rot="19008000">
              <a:off x="3217664" y="212473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6" name="Rectangle 446"/>
            <p:cNvSpPr/>
            <p:nvPr/>
          </p:nvSpPr>
          <p:spPr>
            <a:xfrm rot="19224000">
              <a:off x="3277511" y="20719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7" name="Rectangle 447"/>
            <p:cNvSpPr/>
            <p:nvPr/>
          </p:nvSpPr>
          <p:spPr>
            <a:xfrm rot="19440000">
              <a:off x="3340552" y="2023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8" name="Rectangle 448"/>
            <p:cNvSpPr/>
            <p:nvPr/>
          </p:nvSpPr>
          <p:spPr>
            <a:xfrm rot="19656000">
              <a:off x="3406539" y="197823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29" name="Rectangle 449"/>
            <p:cNvSpPr/>
            <p:nvPr/>
          </p:nvSpPr>
          <p:spPr>
            <a:xfrm rot="19872000">
              <a:off x="3475212" y="19376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0" name="Rectangle 450"/>
            <p:cNvSpPr/>
            <p:nvPr/>
          </p:nvSpPr>
          <p:spPr>
            <a:xfrm rot="20088000">
              <a:off x="3546299" y="190139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1" name="Rectangle 451"/>
            <p:cNvSpPr/>
            <p:nvPr/>
          </p:nvSpPr>
          <p:spPr>
            <a:xfrm rot="20304000">
              <a:off x="3619521" y="186971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2" name="Rectangle 452"/>
            <p:cNvSpPr/>
            <p:nvPr/>
          </p:nvSpPr>
          <p:spPr>
            <a:xfrm rot="20520000">
              <a:off x="3694587" y="184268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3" name="Rectangle 453"/>
            <p:cNvSpPr/>
            <p:nvPr/>
          </p:nvSpPr>
          <p:spPr>
            <a:xfrm rot="20736000">
              <a:off x="3771203" y="182042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4" name="Rectangle 454"/>
            <p:cNvSpPr/>
            <p:nvPr/>
          </p:nvSpPr>
          <p:spPr>
            <a:xfrm rot="20952000">
              <a:off x="3849065" y="180302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5" name="Rectangle 455"/>
            <p:cNvSpPr/>
            <p:nvPr/>
          </p:nvSpPr>
          <p:spPr>
            <a:xfrm rot="21168000">
              <a:off x="3927866" y="179054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6" name="Rectangle 456"/>
            <p:cNvSpPr/>
            <p:nvPr/>
          </p:nvSpPr>
          <p:spPr>
            <a:xfrm rot="21384000">
              <a:off x="4007295" y="178303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7" name="Rectangle 457"/>
            <p:cNvSpPr/>
            <p:nvPr/>
          </p:nvSpPr>
          <p:spPr>
            <a:xfrm>
              <a:off x="4087039" y="178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8" name="Rectangle 458"/>
            <p:cNvSpPr/>
            <p:nvPr/>
          </p:nvSpPr>
          <p:spPr>
            <a:xfrm rot="216000">
              <a:off x="4166783" y="178303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9" name="Rectangle 459"/>
            <p:cNvSpPr/>
            <p:nvPr/>
          </p:nvSpPr>
          <p:spPr>
            <a:xfrm rot="432000">
              <a:off x="4246212" y="179054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0" name="Rectangle 460"/>
            <p:cNvSpPr/>
            <p:nvPr/>
          </p:nvSpPr>
          <p:spPr>
            <a:xfrm rot="648000">
              <a:off x="4325013" y="180302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1" name="Rectangle 461"/>
            <p:cNvSpPr/>
            <p:nvPr/>
          </p:nvSpPr>
          <p:spPr>
            <a:xfrm rot="864000">
              <a:off x="4402875" y="182042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2" name="Rectangle 462"/>
            <p:cNvSpPr/>
            <p:nvPr/>
          </p:nvSpPr>
          <p:spPr>
            <a:xfrm rot="1080000">
              <a:off x="4479491" y="184268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3" name="Rectangle 463"/>
            <p:cNvSpPr/>
            <p:nvPr/>
          </p:nvSpPr>
          <p:spPr>
            <a:xfrm rot="1296000">
              <a:off x="4554557" y="186971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4" name="Rectangle 464"/>
            <p:cNvSpPr/>
            <p:nvPr/>
          </p:nvSpPr>
          <p:spPr>
            <a:xfrm rot="1512000">
              <a:off x="4627779" y="190139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5" name="Rectangle 465"/>
            <p:cNvSpPr/>
            <p:nvPr/>
          </p:nvSpPr>
          <p:spPr>
            <a:xfrm rot="1728000">
              <a:off x="4698866" y="19376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6" name="Rectangle 466"/>
            <p:cNvSpPr/>
            <p:nvPr/>
          </p:nvSpPr>
          <p:spPr>
            <a:xfrm rot="1944000">
              <a:off x="4767539" y="197823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7" name="Rectangle 467"/>
            <p:cNvSpPr/>
            <p:nvPr/>
          </p:nvSpPr>
          <p:spPr>
            <a:xfrm rot="2160000">
              <a:off x="4833526" y="2023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8" name="Rectangle 468"/>
            <p:cNvSpPr/>
            <p:nvPr/>
          </p:nvSpPr>
          <p:spPr>
            <a:xfrm rot="2375999">
              <a:off x="4896567" y="20719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49" name="Rectangle 469"/>
            <p:cNvSpPr/>
            <p:nvPr/>
          </p:nvSpPr>
          <p:spPr>
            <a:xfrm rot="2592000">
              <a:off x="4956414" y="212473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0" name="Rectangle 470"/>
            <p:cNvSpPr/>
            <p:nvPr/>
          </p:nvSpPr>
          <p:spPr>
            <a:xfrm rot="2808000">
              <a:off x="5012829" y="218115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1" name="Rectangle 471"/>
            <p:cNvSpPr/>
            <p:nvPr/>
          </p:nvSpPr>
          <p:spPr>
            <a:xfrm rot="3024000">
              <a:off x="5065591" y="224099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2" name="Rectangle 472"/>
            <p:cNvSpPr/>
            <p:nvPr/>
          </p:nvSpPr>
          <p:spPr>
            <a:xfrm rot="3240000">
              <a:off x="5114491" y="230404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3" name="Rectangle 473"/>
            <p:cNvSpPr/>
            <p:nvPr/>
          </p:nvSpPr>
          <p:spPr>
            <a:xfrm rot="3455999">
              <a:off x="5159335" y="2370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4" name="Rectangle 474"/>
            <p:cNvSpPr/>
            <p:nvPr/>
          </p:nvSpPr>
          <p:spPr>
            <a:xfrm rot="3672000">
              <a:off x="5199948" y="2438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5" name="Rectangle 475"/>
            <p:cNvSpPr/>
            <p:nvPr/>
          </p:nvSpPr>
          <p:spPr>
            <a:xfrm rot="3888000">
              <a:off x="5236170" y="250978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6" name="Rectangle 476"/>
            <p:cNvSpPr/>
            <p:nvPr/>
          </p:nvSpPr>
          <p:spPr>
            <a:xfrm rot="4104000">
              <a:off x="5267855" y="258300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7" name="Rectangle 477"/>
            <p:cNvSpPr/>
            <p:nvPr/>
          </p:nvSpPr>
          <p:spPr>
            <a:xfrm rot="4320000">
              <a:off x="5294881" y="265807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8" name="Rectangle 478"/>
            <p:cNvSpPr/>
            <p:nvPr/>
          </p:nvSpPr>
          <p:spPr>
            <a:xfrm rot="4535999">
              <a:off x="5317140" y="273469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9" name="Rectangle 479"/>
            <p:cNvSpPr/>
            <p:nvPr/>
          </p:nvSpPr>
          <p:spPr>
            <a:xfrm rot="4752000">
              <a:off x="5334544" y="28125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0" name="Rectangle 480"/>
            <p:cNvSpPr/>
            <p:nvPr/>
          </p:nvSpPr>
          <p:spPr>
            <a:xfrm rot="4967999">
              <a:off x="5347025" y="289135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1" name="Rectangle 481"/>
            <p:cNvSpPr/>
            <p:nvPr/>
          </p:nvSpPr>
          <p:spPr>
            <a:xfrm rot="5184000">
              <a:off x="5354533" y="297078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2" name="Rectangle 482"/>
            <p:cNvSpPr/>
            <p:nvPr/>
          </p:nvSpPr>
          <p:spPr>
            <a:xfrm rot="5400000">
              <a:off x="5357039" y="305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3" name="Rectangle 483"/>
            <p:cNvSpPr/>
            <p:nvPr/>
          </p:nvSpPr>
          <p:spPr>
            <a:xfrm rot="5615999">
              <a:off x="5354533" y="313027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4" name="Rectangle 484"/>
            <p:cNvSpPr/>
            <p:nvPr/>
          </p:nvSpPr>
          <p:spPr>
            <a:xfrm rot="5832000">
              <a:off x="5347025" y="3209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5" name="Rectangle 485"/>
            <p:cNvSpPr/>
            <p:nvPr/>
          </p:nvSpPr>
          <p:spPr>
            <a:xfrm rot="6047999">
              <a:off x="5334544" y="328850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6" name="Rectangle 486"/>
            <p:cNvSpPr/>
            <p:nvPr/>
          </p:nvSpPr>
          <p:spPr>
            <a:xfrm rot="6264000">
              <a:off x="5317140" y="336636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7" name="Rectangle 487"/>
            <p:cNvSpPr/>
            <p:nvPr/>
          </p:nvSpPr>
          <p:spPr>
            <a:xfrm rot="6480000">
              <a:off x="5294881" y="3442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8" name="Rectangle 488"/>
            <p:cNvSpPr/>
            <p:nvPr/>
          </p:nvSpPr>
          <p:spPr>
            <a:xfrm rot="6695999">
              <a:off x="5267855" y="351804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9" name="Rectangle 489"/>
            <p:cNvSpPr/>
            <p:nvPr/>
          </p:nvSpPr>
          <p:spPr>
            <a:xfrm rot="6912000">
              <a:off x="5236170" y="359126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0" name="Rectangle 490"/>
            <p:cNvSpPr/>
            <p:nvPr/>
          </p:nvSpPr>
          <p:spPr>
            <a:xfrm rot="7127999">
              <a:off x="5199949" y="3662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1" name="Rectangle 491"/>
            <p:cNvSpPr/>
            <p:nvPr/>
          </p:nvSpPr>
          <p:spPr>
            <a:xfrm rot="7344000">
              <a:off x="5159336" y="3731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2" name="Rectangle 492"/>
            <p:cNvSpPr/>
            <p:nvPr/>
          </p:nvSpPr>
          <p:spPr>
            <a:xfrm rot="7560000">
              <a:off x="5114491" y="379701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3" name="Rectangle 493"/>
            <p:cNvSpPr/>
            <p:nvPr/>
          </p:nvSpPr>
          <p:spPr>
            <a:xfrm rot="7775999">
              <a:off x="5065591" y="386005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4" name="Rectangle 494"/>
            <p:cNvSpPr/>
            <p:nvPr/>
          </p:nvSpPr>
          <p:spPr>
            <a:xfrm rot="7992000">
              <a:off x="5012829" y="39199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5" name="Rectangle 495"/>
            <p:cNvSpPr/>
            <p:nvPr/>
          </p:nvSpPr>
          <p:spPr>
            <a:xfrm rot="8207999">
              <a:off x="4956414" y="39763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6" name="Rectangle 496"/>
            <p:cNvSpPr/>
            <p:nvPr/>
          </p:nvSpPr>
          <p:spPr>
            <a:xfrm rot="8424000">
              <a:off x="4896568" y="402907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7" name="Rectangle 497"/>
            <p:cNvSpPr/>
            <p:nvPr/>
          </p:nvSpPr>
          <p:spPr>
            <a:xfrm rot="8640000">
              <a:off x="4833526" y="4077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8" name="Rectangle 498"/>
            <p:cNvSpPr/>
            <p:nvPr/>
          </p:nvSpPr>
          <p:spPr>
            <a:xfrm rot="8855999">
              <a:off x="4767539" y="412282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79" name="Rectangle 499"/>
            <p:cNvSpPr/>
            <p:nvPr/>
          </p:nvSpPr>
          <p:spPr>
            <a:xfrm rot="9072000">
              <a:off x="4698866" y="416343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0" name="Rectangle 500"/>
            <p:cNvSpPr/>
            <p:nvPr/>
          </p:nvSpPr>
          <p:spPr>
            <a:xfrm rot="9287999">
              <a:off x="4627779" y="419965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1" name="Rectangle 501"/>
            <p:cNvSpPr/>
            <p:nvPr/>
          </p:nvSpPr>
          <p:spPr>
            <a:xfrm rot="9504000">
              <a:off x="4554557" y="423134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2" name="Rectangle 502"/>
            <p:cNvSpPr/>
            <p:nvPr/>
          </p:nvSpPr>
          <p:spPr>
            <a:xfrm rot="9720000">
              <a:off x="4479491" y="425836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3" name="Rectangle 503"/>
            <p:cNvSpPr/>
            <p:nvPr/>
          </p:nvSpPr>
          <p:spPr>
            <a:xfrm rot="9935999">
              <a:off x="4402875" y="428062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4" name="Rectangle 504"/>
            <p:cNvSpPr/>
            <p:nvPr/>
          </p:nvSpPr>
          <p:spPr>
            <a:xfrm rot="10151999">
              <a:off x="4325014" y="429803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5" name="Rectangle 505"/>
            <p:cNvSpPr/>
            <p:nvPr/>
          </p:nvSpPr>
          <p:spPr>
            <a:xfrm rot="10367999">
              <a:off x="4246213" y="431051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6" name="Rectangle 506"/>
            <p:cNvSpPr/>
            <p:nvPr/>
          </p:nvSpPr>
          <p:spPr>
            <a:xfrm rot="10584000">
              <a:off x="4166783" y="431802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7" name="Rectangle 507"/>
            <p:cNvSpPr/>
            <p:nvPr/>
          </p:nvSpPr>
          <p:spPr>
            <a:xfrm rot="10800000">
              <a:off x="4087039" y="43205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8" name="Rectangle 508"/>
            <p:cNvSpPr/>
            <p:nvPr/>
          </p:nvSpPr>
          <p:spPr>
            <a:xfrm rot="11016000">
              <a:off x="4007295" y="431802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89" name="Rectangle 509"/>
            <p:cNvSpPr/>
            <p:nvPr/>
          </p:nvSpPr>
          <p:spPr>
            <a:xfrm rot="11231999">
              <a:off x="3927866" y="431051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0" name="Rectangle 510"/>
            <p:cNvSpPr/>
            <p:nvPr/>
          </p:nvSpPr>
          <p:spPr>
            <a:xfrm rot="11447999">
              <a:off x="3849065" y="429803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1" name="Rectangle 511"/>
            <p:cNvSpPr/>
            <p:nvPr/>
          </p:nvSpPr>
          <p:spPr>
            <a:xfrm rot="11664000">
              <a:off x="3771203" y="428062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2" name="Rectangle 512"/>
            <p:cNvSpPr/>
            <p:nvPr/>
          </p:nvSpPr>
          <p:spPr>
            <a:xfrm rot="11880000">
              <a:off x="3694587" y="425836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3" name="Rectangle 513"/>
            <p:cNvSpPr/>
            <p:nvPr/>
          </p:nvSpPr>
          <p:spPr>
            <a:xfrm rot="12096000">
              <a:off x="3619521" y="423134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4" name="Rectangle 514"/>
            <p:cNvSpPr/>
            <p:nvPr/>
          </p:nvSpPr>
          <p:spPr>
            <a:xfrm rot="12311999">
              <a:off x="3546300" y="419965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5" name="Rectangle 515"/>
            <p:cNvSpPr/>
            <p:nvPr/>
          </p:nvSpPr>
          <p:spPr>
            <a:xfrm rot="12527999">
              <a:off x="3475212" y="4163436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6" name="Rectangle 516"/>
            <p:cNvSpPr/>
            <p:nvPr/>
          </p:nvSpPr>
          <p:spPr>
            <a:xfrm rot="12744000">
              <a:off x="3406539" y="412282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7" name="Rectangle 517"/>
            <p:cNvSpPr/>
            <p:nvPr/>
          </p:nvSpPr>
          <p:spPr>
            <a:xfrm rot="12960000">
              <a:off x="3340552" y="4077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8" name="Rectangle 518"/>
            <p:cNvSpPr/>
            <p:nvPr/>
          </p:nvSpPr>
          <p:spPr>
            <a:xfrm rot="13176000">
              <a:off x="3277511" y="4029079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99" name="Rectangle 519"/>
            <p:cNvSpPr/>
            <p:nvPr/>
          </p:nvSpPr>
          <p:spPr>
            <a:xfrm rot="13391999">
              <a:off x="3217665" y="397631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0" name="Rectangle 520"/>
            <p:cNvSpPr/>
            <p:nvPr/>
          </p:nvSpPr>
          <p:spPr>
            <a:xfrm rot="13607999">
              <a:off x="3161249" y="39199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1" name="Rectangle 521"/>
            <p:cNvSpPr/>
            <p:nvPr/>
          </p:nvSpPr>
          <p:spPr>
            <a:xfrm rot="13824000">
              <a:off x="3108487" y="386005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2" name="Rectangle 522"/>
            <p:cNvSpPr/>
            <p:nvPr/>
          </p:nvSpPr>
          <p:spPr>
            <a:xfrm rot="14040000">
              <a:off x="3059588" y="379701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3" name="Rectangle 523"/>
            <p:cNvSpPr/>
            <p:nvPr/>
          </p:nvSpPr>
          <p:spPr>
            <a:xfrm rot="14256000">
              <a:off x="3014743" y="373102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4" name="Rectangle 524"/>
            <p:cNvSpPr/>
            <p:nvPr/>
          </p:nvSpPr>
          <p:spPr>
            <a:xfrm rot="14471999">
              <a:off x="2974130" y="3662354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5" name="Rectangle 525"/>
            <p:cNvSpPr/>
            <p:nvPr/>
          </p:nvSpPr>
          <p:spPr>
            <a:xfrm rot="14687999">
              <a:off x="2937909" y="3591267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6" name="Rectangle 526"/>
            <p:cNvSpPr/>
            <p:nvPr/>
          </p:nvSpPr>
          <p:spPr>
            <a:xfrm rot="14904000">
              <a:off x="2906223" y="3518045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7" name="Rectangle 527"/>
            <p:cNvSpPr/>
            <p:nvPr/>
          </p:nvSpPr>
          <p:spPr>
            <a:xfrm rot="15120000">
              <a:off x="2879197" y="3442978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8" name="Rectangle 528"/>
            <p:cNvSpPr/>
            <p:nvPr/>
          </p:nvSpPr>
          <p:spPr>
            <a:xfrm rot="15335999">
              <a:off x="2856939" y="3366363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09" name="Rectangle 529"/>
            <p:cNvSpPr/>
            <p:nvPr/>
          </p:nvSpPr>
          <p:spPr>
            <a:xfrm rot="15551999">
              <a:off x="2839534" y="3288502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10" name="Rectangle 530"/>
            <p:cNvSpPr/>
            <p:nvPr/>
          </p:nvSpPr>
          <p:spPr>
            <a:xfrm rot="15767999">
              <a:off x="2827053" y="3209700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11" name="Rectangle 531"/>
            <p:cNvSpPr/>
            <p:nvPr/>
          </p:nvSpPr>
          <p:spPr>
            <a:xfrm rot="15984000">
              <a:off x="2819545" y="3130271"/>
              <a:ext cx="18000" cy="180000"/>
            </a:xfrm>
            <a:prstGeom prst="rect">
              <a:avLst/>
            </a:prstGeom>
            <a:gradFill flip="none" rotWithShape="1">
              <a:gsLst>
                <a:gs pos="0">
                  <a:schemeClr val="accent4">
                    <a:alpha val="0"/>
                    <a:lumMod val="0"/>
                    <a:lumOff val="100000"/>
                  </a:schemeClr>
                </a:gs>
                <a:gs pos="100000">
                  <a:srgbClr val="FFFF00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12" name="Oval 533"/>
            <p:cNvSpPr>
              <a:spLocks noChangeAspect="1"/>
            </p:cNvSpPr>
            <p:nvPr/>
          </p:nvSpPr>
          <p:spPr>
            <a:xfrm>
              <a:off x="4024039" y="3068527"/>
              <a:ext cx="144000" cy="144000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13" name="Rounded Rectangle 536"/>
            <p:cNvSpPr/>
            <p:nvPr/>
          </p:nvSpPr>
          <p:spPr>
            <a:xfrm rot="16200000">
              <a:off x="3602500" y="3688673"/>
              <a:ext cx="972000" cy="180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416" name="组合 415"/>
          <p:cNvGrpSpPr/>
          <p:nvPr/>
        </p:nvGrpSpPr>
        <p:grpSpPr>
          <a:xfrm>
            <a:off x="849575" y="502187"/>
            <a:ext cx="10432713" cy="1880447"/>
            <a:chOff x="863083" y="5380849"/>
            <a:chExt cx="8178023" cy="1880447"/>
          </a:xfrm>
        </p:grpSpPr>
        <p:sp>
          <p:nvSpPr>
            <p:cNvPr id="417" name="文本框 416"/>
            <p:cNvSpPr txBox="1"/>
            <p:nvPr/>
          </p:nvSpPr>
          <p:spPr>
            <a:xfrm>
              <a:off x="873673" y="5380849"/>
              <a:ext cx="34526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Title here</a:t>
              </a:r>
            </a:p>
          </p:txBody>
        </p:sp>
        <p:cxnSp>
          <p:nvCxnSpPr>
            <p:cNvPr id="418" name="直接连接符 417"/>
            <p:cNvCxnSpPr/>
            <p:nvPr/>
          </p:nvCxnSpPr>
          <p:spPr>
            <a:xfrm>
              <a:off x="863083" y="5491211"/>
              <a:ext cx="0" cy="1177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9" name="文本框 418"/>
            <p:cNvSpPr txBox="1"/>
            <p:nvPr/>
          </p:nvSpPr>
          <p:spPr>
            <a:xfrm>
              <a:off x="951188" y="6060967"/>
              <a:ext cx="8089918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This is the blank where you need to text; This is the blank where you need to text</a:t>
              </a:r>
            </a:p>
            <a:p>
              <a:r>
                <a:rPr lang="en-US" altLang="zh-CN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This is the blank where you need to text; This is the blank where you need to text</a:t>
              </a:r>
            </a:p>
          </p:txBody>
        </p:sp>
      </p:grpSp>
      <p:sp>
        <p:nvSpPr>
          <p:cNvPr id="414" name="文本框 413"/>
          <p:cNvSpPr txBox="1"/>
          <p:nvPr/>
        </p:nvSpPr>
        <p:spPr>
          <a:xfrm>
            <a:off x="1568506" y="5580354"/>
            <a:ext cx="17816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</a:p>
        </p:txBody>
      </p:sp>
      <p:sp>
        <p:nvSpPr>
          <p:cNvPr id="420" name="文本框 419"/>
          <p:cNvSpPr txBox="1"/>
          <p:nvPr/>
        </p:nvSpPr>
        <p:spPr>
          <a:xfrm>
            <a:off x="5117789" y="5580354"/>
            <a:ext cx="17816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</a:p>
        </p:txBody>
      </p:sp>
      <p:sp>
        <p:nvSpPr>
          <p:cNvPr id="421" name="文本框 420"/>
          <p:cNvSpPr txBox="1"/>
          <p:nvPr/>
        </p:nvSpPr>
        <p:spPr>
          <a:xfrm>
            <a:off x="8885575" y="5580354"/>
            <a:ext cx="17816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here</a:t>
            </a:r>
          </a:p>
        </p:txBody>
      </p:sp>
    </p:spTree>
    <p:extLst>
      <p:ext uri="{BB962C8B-B14F-4D97-AF65-F5344CB8AC3E}">
        <p14:creationId xmlns:p14="http://schemas.microsoft.com/office/powerpoint/2010/main" val="2928306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52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53" presetClass="entr" presetSubtype="52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58527" y="256891"/>
            <a:ext cx="8413873" cy="1757336"/>
            <a:chOff x="863083" y="5380849"/>
            <a:chExt cx="7539938" cy="1757336"/>
          </a:xfrm>
        </p:grpSpPr>
        <p:sp>
          <p:nvSpPr>
            <p:cNvPr id="3" name="文本框 2"/>
            <p:cNvSpPr txBox="1"/>
            <p:nvPr/>
          </p:nvSpPr>
          <p:spPr>
            <a:xfrm>
              <a:off x="873673" y="5380849"/>
              <a:ext cx="34526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Title here</a:t>
              </a:r>
            </a:p>
          </p:txBody>
        </p:sp>
        <p:cxnSp>
          <p:nvCxnSpPr>
            <p:cNvPr id="4" name="直接连接符 3"/>
            <p:cNvCxnSpPr/>
            <p:nvPr/>
          </p:nvCxnSpPr>
          <p:spPr>
            <a:xfrm>
              <a:off x="863083" y="5491211"/>
              <a:ext cx="0" cy="1177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文本框 4"/>
            <p:cNvSpPr txBox="1"/>
            <p:nvPr/>
          </p:nvSpPr>
          <p:spPr>
            <a:xfrm>
              <a:off x="951188" y="6060967"/>
              <a:ext cx="7451833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This is the blank where you need to text; This is the blank where you need to text</a:t>
              </a:r>
            </a:p>
            <a:p>
              <a:r>
                <a:rPr lang="en-US" altLang="zh-CN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This is the blank where you need to text; This is the blank where you need to text</a:t>
              </a:r>
            </a:p>
          </p:txBody>
        </p:sp>
      </p:grpSp>
      <p:sp>
        <p:nvSpPr>
          <p:cNvPr id="6" name="矩形 5"/>
          <p:cNvSpPr/>
          <p:nvPr/>
        </p:nvSpPr>
        <p:spPr>
          <a:xfrm>
            <a:off x="1824143" y="4108093"/>
            <a:ext cx="800100" cy="1760220"/>
          </a:xfrm>
          <a:prstGeom prst="rect">
            <a:avLst/>
          </a:prstGeom>
          <a:solidFill>
            <a:srgbClr val="FFFF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3114746" y="4519573"/>
            <a:ext cx="800100" cy="1348740"/>
          </a:xfrm>
          <a:prstGeom prst="rect">
            <a:avLst/>
          </a:prstGeom>
          <a:solidFill>
            <a:srgbClr val="FF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405349" y="3605173"/>
            <a:ext cx="800100" cy="2263140"/>
          </a:xfrm>
          <a:prstGeom prst="rect">
            <a:avLst/>
          </a:prstGeom>
          <a:solidFill>
            <a:srgbClr val="92D05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695952" y="3330853"/>
            <a:ext cx="800100" cy="253746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986555" y="2930803"/>
            <a:ext cx="800100" cy="2937510"/>
          </a:xfrm>
          <a:prstGeom prst="rect">
            <a:avLst/>
          </a:prstGeom>
          <a:solidFill>
            <a:srgbClr val="00B0F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277158" y="2325013"/>
            <a:ext cx="800100" cy="35433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567758" y="2725063"/>
            <a:ext cx="800100" cy="3143250"/>
          </a:xfrm>
          <a:prstGeom prst="rect">
            <a:avLst/>
          </a:prstGeom>
          <a:solidFill>
            <a:srgbClr val="00206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722899" y="5891173"/>
            <a:ext cx="10025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3007402" y="5891173"/>
            <a:ext cx="10025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4304105" y="5891173"/>
            <a:ext cx="10025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600808" y="5891173"/>
            <a:ext cx="10025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6885311" y="5891173"/>
            <a:ext cx="10025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8169814" y="5891173"/>
            <a:ext cx="10025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9478717" y="5891173"/>
            <a:ext cx="10025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401778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" presetClass="emph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4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" presetClass="emph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Clr clrSpc="rgb" dir="cw">
                                      <p:cBhvr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4" decel="100000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" presetClass="emph" presetSubtype="2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Clr clrSpc="rgb" dir="cw">
                                      <p:cBhvr>
                                        <p:cTn id="5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5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4" presetClass="entr" presetSubtype="1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" presetClass="entr" presetSubtype="4" decel="100000" fill="hold" grpId="1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1" presetClass="emph" presetSubtype="2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animClr clrSpc="rgb" dir="cw">
                                      <p:cBhvr>
                                        <p:cTn id="6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7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4" presetClass="entr" presetSubtype="1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" presetClass="entr" presetSubtype="4" decel="100000" fill="hold" grpId="1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1" presetClass="emph" presetSubtype="2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animClr clrSpc="rgb" dir="cw">
                                      <p:cBhvr>
                                        <p:cTn id="8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8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4" presetClass="entr" presetSubtype="10" fill="hold" grpId="1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" presetClass="entr" presetSubtype="4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1" presetClass="emph" presetSubtype="2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animClr clrSpc="rgb" dir="cw">
                                      <p:cBhvr>
                                        <p:cTn id="9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9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/>
      <p:bldP spid="15" grpId="0"/>
      <p:bldP spid="16" grpId="0"/>
      <p:bldP spid="17" grpId="0"/>
      <p:bldP spid="18" grpId="0"/>
      <p:bldP spid="19" grpId="0"/>
      <p:bldP spid="2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fe98dc7bd941ee853b534464eb3f227da4fa69c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608</TotalTime>
  <Words>711</Words>
  <Application>Microsoft Office PowerPoint</Application>
  <PresentationFormat>宽屏</PresentationFormat>
  <Paragraphs>8350</Paragraphs>
  <Slides>12</Slides>
  <Notes>4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2" baseType="lpstr">
      <vt:lpstr>AvantGarde Bk BT</vt:lpstr>
      <vt:lpstr>BernhardFashion BT</vt:lpstr>
      <vt:lpstr>方正粗谭黑简体</vt:lpstr>
      <vt:lpstr>楷体</vt:lpstr>
      <vt:lpstr>宋体</vt:lpstr>
      <vt:lpstr>微软雅黑</vt:lpstr>
      <vt:lpstr>站酷高端黑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lanou</cp:lastModifiedBy>
  <cp:revision>67</cp:revision>
  <dcterms:created xsi:type="dcterms:W3CDTF">2015-06-06T05:15:13Z</dcterms:created>
  <dcterms:modified xsi:type="dcterms:W3CDTF">2019-03-02T06:20:36Z</dcterms:modified>
</cp:coreProperties>
</file>